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2" r:id="rId2"/>
    <p:sldId id="283" r:id="rId3"/>
    <p:sldId id="284" r:id="rId4"/>
    <p:sldId id="285" r:id="rId5"/>
    <p:sldId id="273" r:id="rId6"/>
    <p:sldId id="286" r:id="rId7"/>
    <p:sldId id="287" r:id="rId8"/>
    <p:sldId id="289" r:id="rId9"/>
    <p:sldId id="290" r:id="rId10"/>
    <p:sldId id="288" r:id="rId11"/>
    <p:sldId id="280" r:id="rId12"/>
    <p:sldId id="274" r:id="rId13"/>
    <p:sldId id="275" r:id="rId14"/>
    <p:sldId id="276" r:id="rId15"/>
    <p:sldId id="278" r:id="rId16"/>
    <p:sldId id="277" r:id="rId17"/>
    <p:sldId id="281" r:id="rId18"/>
    <p:sldId id="282" r:id="rId19"/>
    <p:sldId id="293" r:id="rId20"/>
    <p:sldId id="294" r:id="rId21"/>
    <p:sldId id="296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3905"/>
    <a:srgbClr val="FF00FF"/>
    <a:srgbClr val="CC0066"/>
    <a:srgbClr val="ABC674"/>
    <a:srgbClr val="CC0099"/>
    <a:srgbClr val="990099"/>
    <a:srgbClr val="29C7FF"/>
    <a:srgbClr val="641F6B"/>
    <a:srgbClr val="652B91"/>
    <a:srgbClr val="A4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329D1-AAA0-49E0-AAF4-9153627462F2}" type="datetimeFigureOut">
              <a:rPr lang="en-US" smtClean="0"/>
              <a:pPr/>
              <a:t>22-06-2013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64F66-60FC-4F2E-86E7-889926A20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22-06-2013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22-06-2013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22-06-2013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22-06-2013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22-06-2013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22-06-2013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10342" y="1509480"/>
            <a:ext cx="566058" cy="1295400"/>
          </a:xfrm>
          <a:prstGeom prst="rect">
            <a:avLst/>
          </a:prstGeom>
          <a:solidFill>
            <a:srgbClr val="79390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151738"/>
            <a:ext cx="914400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50183" y="1237338"/>
            <a:ext cx="40030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nimated_rose.gif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286000" y="2895601"/>
            <a:ext cx="4343400" cy="325755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860" y="990600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অর্ধবাস্তব</a:t>
            </a:r>
            <a:r>
              <a:rPr lang="en-US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en-US" sz="6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বস্তুনিরপেক্ষ</a:t>
            </a:r>
            <a:r>
              <a:rPr lang="en-US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 rot="5400000">
            <a:off x="3756910" y="4503920"/>
            <a:ext cx="1661410" cy="1068050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682650" y="3962400"/>
            <a:ext cx="5778710" cy="0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0" y="5882390"/>
            <a:ext cx="9144000" cy="990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19200" y="504670"/>
            <a:ext cx="2438400" cy="2958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260300" y="475940"/>
            <a:ext cx="2438400" cy="3062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51958" b="35598"/>
          <a:stretch>
            <a:fillRect/>
          </a:stretch>
        </p:blipFill>
        <p:spPr>
          <a:xfrm>
            <a:off x="3246197" y="4533280"/>
            <a:ext cx="536323" cy="988109"/>
          </a:xfrm>
          <a:prstGeom prst="rect">
            <a:avLst/>
          </a:prstGeom>
        </p:spPr>
      </p:pic>
      <p:pic>
        <p:nvPicPr>
          <p:cNvPr id="28" name="Picture 2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8043" t="25997" r="31112" b="35598"/>
          <a:stretch>
            <a:fillRect/>
          </a:stretch>
        </p:blipFill>
        <p:spPr>
          <a:xfrm>
            <a:off x="3794587" y="4533280"/>
            <a:ext cx="536323" cy="988109"/>
          </a:xfrm>
          <a:prstGeom prst="rect">
            <a:avLst/>
          </a:prstGeom>
        </p:spPr>
      </p:pic>
      <p:pic>
        <p:nvPicPr>
          <p:cNvPr id="29" name="Picture 2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5358351" y="4548270"/>
            <a:ext cx="526699" cy="545060"/>
          </a:xfrm>
          <a:prstGeom prst="rect">
            <a:avLst/>
          </a:prstGeom>
        </p:spPr>
      </p:pic>
      <p:pic>
        <p:nvPicPr>
          <p:cNvPr id="30" name="Picture 2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4808364" y="4548270"/>
            <a:ext cx="526699" cy="545060"/>
          </a:xfrm>
          <a:prstGeom prst="rect">
            <a:avLst/>
          </a:prstGeom>
        </p:spPr>
      </p:pic>
      <p:pic>
        <p:nvPicPr>
          <p:cNvPr id="31" name="Picture 3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5352351" y="5124268"/>
            <a:ext cx="521195" cy="475811"/>
          </a:xfrm>
          <a:prstGeom prst="rect">
            <a:avLst/>
          </a:prstGeom>
        </p:spPr>
      </p:pic>
      <p:pic>
        <p:nvPicPr>
          <p:cNvPr id="32" name="Picture 3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4799350" y="5117654"/>
            <a:ext cx="523572" cy="471343"/>
          </a:xfrm>
          <a:prstGeom prst="rect">
            <a:avLst/>
          </a:prstGeom>
        </p:spPr>
      </p:pic>
      <p:pic>
        <p:nvPicPr>
          <p:cNvPr id="10" name="Picture 9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5020" y="-64600"/>
            <a:ext cx="1020580" cy="1312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3560" y="0"/>
            <a:ext cx="964951" cy="1240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2163580" y="2144726"/>
            <a:ext cx="519332" cy="1407944"/>
            <a:chOff x="1481796" y="4267200"/>
            <a:chExt cx="519332" cy="1407944"/>
          </a:xfrm>
        </p:grpSpPr>
        <p:sp>
          <p:nvSpPr>
            <p:cNvPr id="13" name="TextBox 12"/>
            <p:cNvSpPr txBox="1"/>
            <p:nvPr/>
          </p:nvSpPr>
          <p:spPr>
            <a:xfrm>
              <a:off x="1524000" y="4267200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4000" y="4751814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481796" y="4972928"/>
              <a:ext cx="5193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202508" y="2162216"/>
            <a:ext cx="519332" cy="1407944"/>
            <a:chOff x="1481796" y="4267200"/>
            <a:chExt cx="519332" cy="1407944"/>
          </a:xfrm>
        </p:grpSpPr>
        <p:sp>
          <p:nvSpPr>
            <p:cNvPr id="17" name="TextBox 16"/>
            <p:cNvSpPr txBox="1"/>
            <p:nvPr/>
          </p:nvSpPr>
          <p:spPr>
            <a:xfrm>
              <a:off x="1524000" y="4267200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0" y="4751814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481796" y="4972928"/>
              <a:ext cx="5193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51958" b="35598"/>
          <a:stretch>
            <a:fillRect/>
          </a:stretch>
        </p:blipFill>
        <p:spPr>
          <a:xfrm>
            <a:off x="3276600" y="3827125"/>
            <a:ext cx="536323" cy="988109"/>
          </a:xfrm>
          <a:prstGeom prst="rect">
            <a:avLst/>
          </a:prstGeom>
        </p:spPr>
      </p:pic>
      <p:pic>
        <p:nvPicPr>
          <p:cNvPr id="21" name="Picture 2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5417324" y="3965785"/>
            <a:ext cx="526699" cy="545060"/>
          </a:xfrm>
          <a:prstGeom prst="rect">
            <a:avLst/>
          </a:prstGeom>
        </p:spPr>
      </p:pic>
      <p:pic>
        <p:nvPicPr>
          <p:cNvPr id="22" name="Picture 2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4867337" y="3965785"/>
            <a:ext cx="526699" cy="545060"/>
          </a:xfrm>
          <a:prstGeom prst="rect">
            <a:avLst/>
          </a:prstGeom>
        </p:spPr>
      </p:pic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080480" y="3767530"/>
            <a:ext cx="614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 dirty="0"/>
              <a:t>=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381858" y="4619105"/>
            <a:ext cx="519332" cy="1407944"/>
            <a:chOff x="1481796" y="4267200"/>
            <a:chExt cx="519332" cy="1407944"/>
          </a:xfrm>
        </p:grpSpPr>
        <p:sp>
          <p:nvSpPr>
            <p:cNvPr id="33" name="TextBox 32"/>
            <p:cNvSpPr txBox="1"/>
            <p:nvPr/>
          </p:nvSpPr>
          <p:spPr>
            <a:xfrm>
              <a:off x="1524000" y="4267200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24000" y="4751814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481796" y="4972928"/>
              <a:ext cx="5193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119468" y="4613991"/>
            <a:ext cx="519332" cy="1407944"/>
            <a:chOff x="1481796" y="4267200"/>
            <a:chExt cx="519332" cy="1407944"/>
          </a:xfrm>
        </p:grpSpPr>
        <p:sp>
          <p:nvSpPr>
            <p:cNvPr id="37" name="TextBox 36"/>
            <p:cNvSpPr txBox="1"/>
            <p:nvPr/>
          </p:nvSpPr>
          <p:spPr>
            <a:xfrm>
              <a:off x="1524000" y="4267200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4751814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481796" y="4972928"/>
              <a:ext cx="5193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038070" y="5789950"/>
            <a:ext cx="7649980" cy="1190912"/>
            <a:chOff x="1232940" y="5790354"/>
            <a:chExt cx="7649980" cy="1190912"/>
          </a:xfrm>
        </p:grpSpPr>
        <p:grpSp>
          <p:nvGrpSpPr>
            <p:cNvPr id="66" name="Group 65"/>
            <p:cNvGrpSpPr/>
            <p:nvPr/>
          </p:nvGrpSpPr>
          <p:grpSpPr>
            <a:xfrm>
              <a:off x="1981200" y="5790354"/>
              <a:ext cx="762000" cy="1190066"/>
              <a:chOff x="1828800" y="4419600"/>
              <a:chExt cx="762000" cy="1190066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828800" y="441960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828800" y="490178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905000" y="4999220"/>
                <a:ext cx="6096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Rectangle 69"/>
            <p:cNvSpPr/>
            <p:nvPr/>
          </p:nvSpPr>
          <p:spPr>
            <a:xfrm>
              <a:off x="1232940" y="6060174"/>
              <a:ext cx="76499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    ও      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দুইটির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মান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সমান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3064240" y="5791200"/>
              <a:ext cx="762000" cy="1190066"/>
              <a:chOff x="1828800" y="4419600"/>
              <a:chExt cx="762000" cy="1190066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828800" y="441960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828800" y="490178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905000" y="4999220"/>
                <a:ext cx="6096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2775E-6 L -0.12813 -0.4719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0417 L 0.11945 -0.446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417 L 0.11823 -0.44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626726" y="3192786"/>
            <a:ext cx="519332" cy="1407944"/>
            <a:chOff x="1481796" y="4267200"/>
            <a:chExt cx="519332" cy="1407944"/>
          </a:xfrm>
        </p:grpSpPr>
        <p:sp>
          <p:nvSpPr>
            <p:cNvPr id="35" name="TextBox 34"/>
            <p:cNvSpPr txBox="1"/>
            <p:nvPr/>
          </p:nvSpPr>
          <p:spPr>
            <a:xfrm>
              <a:off x="1524000" y="4267200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24000" y="4751814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4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481796" y="4972928"/>
              <a:ext cx="5193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993630" y="3359254"/>
            <a:ext cx="68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0" dirty="0">
                <a:latin typeface="NikoshBAN" pitchFamily="2" charset="0"/>
              </a:rPr>
              <a:t>=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675648" y="3153434"/>
            <a:ext cx="519332" cy="1407944"/>
            <a:chOff x="1481796" y="4267200"/>
            <a:chExt cx="519332" cy="1407944"/>
          </a:xfrm>
        </p:grpSpPr>
        <p:sp>
          <p:nvSpPr>
            <p:cNvPr id="40" name="TextBox 39"/>
            <p:cNvSpPr txBox="1"/>
            <p:nvPr/>
          </p:nvSpPr>
          <p:spPr>
            <a:xfrm>
              <a:off x="1524000" y="4267200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24000" y="4751814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6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481796" y="4972928"/>
              <a:ext cx="5193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46"/>
          <p:cNvSpPr/>
          <p:nvPr/>
        </p:nvSpPr>
        <p:spPr>
          <a:xfrm>
            <a:off x="1766012" y="982482"/>
            <a:ext cx="2286000" cy="2209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86790" y="943130"/>
            <a:ext cx="2286000" cy="2209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769762" y="2096752"/>
            <a:ext cx="2286000" cy="6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908030" y="2058650"/>
            <a:ext cx="2286000" cy="6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859672" y="952502"/>
            <a:ext cx="19360" cy="22397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5577590" y="1005590"/>
            <a:ext cx="914400" cy="2057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304020" y="1141750"/>
            <a:ext cx="1371600" cy="1828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Pie 72"/>
          <p:cNvSpPr/>
          <p:nvPr/>
        </p:nvSpPr>
        <p:spPr>
          <a:xfrm>
            <a:off x="1799742" y="997472"/>
            <a:ext cx="2151090" cy="2193560"/>
          </a:xfrm>
          <a:prstGeom prst="pie">
            <a:avLst>
              <a:gd name="adj1" fmla="val 5388539"/>
              <a:gd name="adj2" fmla="val 10827475"/>
            </a:avLst>
          </a:prstGeom>
          <a:solidFill>
            <a:srgbClr val="CC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Pie 75"/>
          <p:cNvSpPr/>
          <p:nvPr/>
        </p:nvSpPr>
        <p:spPr>
          <a:xfrm>
            <a:off x="1723542" y="1028702"/>
            <a:ext cx="2377190" cy="2149840"/>
          </a:xfrm>
          <a:prstGeom prst="pie">
            <a:avLst>
              <a:gd name="adj1" fmla="val 0"/>
              <a:gd name="adj2" fmla="val 5528401"/>
            </a:avLst>
          </a:prstGeom>
          <a:solidFill>
            <a:srgbClr val="CC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Pie 78"/>
          <p:cNvSpPr/>
          <p:nvPr/>
        </p:nvSpPr>
        <p:spPr>
          <a:xfrm>
            <a:off x="4921770" y="974360"/>
            <a:ext cx="2178570" cy="2163580"/>
          </a:xfrm>
          <a:prstGeom prst="pie">
            <a:avLst>
              <a:gd name="adj1" fmla="val 6830595"/>
              <a:gd name="adj2" fmla="val 10808249"/>
            </a:avLst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Pie 80"/>
          <p:cNvSpPr/>
          <p:nvPr/>
        </p:nvSpPr>
        <p:spPr>
          <a:xfrm>
            <a:off x="4924270" y="989350"/>
            <a:ext cx="2178570" cy="2163580"/>
          </a:xfrm>
          <a:prstGeom prst="pie">
            <a:avLst>
              <a:gd name="adj1" fmla="val 3299027"/>
              <a:gd name="adj2" fmla="val 6683701"/>
            </a:avLst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Pie 81"/>
          <p:cNvSpPr/>
          <p:nvPr/>
        </p:nvSpPr>
        <p:spPr>
          <a:xfrm>
            <a:off x="4895540" y="943130"/>
            <a:ext cx="2268510" cy="2239780"/>
          </a:xfrm>
          <a:prstGeom prst="pie">
            <a:avLst>
              <a:gd name="adj1" fmla="val 21565312"/>
              <a:gd name="adj2" fmla="val 3211506"/>
            </a:avLst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950" y="5365230"/>
            <a:ext cx="89916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3" grpId="0" animBg="1"/>
      <p:bldP spid="76" grpId="0" animBg="1"/>
      <p:bldP spid="79" grpId="0" animBg="1"/>
      <p:bldP spid="81" grpId="0" animBg="1"/>
      <p:bldP spid="82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bg1"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1036820" y="4202240"/>
            <a:ext cx="7649980" cy="1193816"/>
            <a:chOff x="347270" y="4114800"/>
            <a:chExt cx="7649980" cy="1193816"/>
          </a:xfrm>
        </p:grpSpPr>
        <p:grpSp>
          <p:nvGrpSpPr>
            <p:cNvPr id="28" name="Group 65"/>
            <p:cNvGrpSpPr/>
            <p:nvPr/>
          </p:nvGrpSpPr>
          <p:grpSpPr>
            <a:xfrm>
              <a:off x="914400" y="4118550"/>
              <a:ext cx="762000" cy="1190066"/>
              <a:chOff x="1828800" y="4419600"/>
              <a:chExt cx="762000" cy="1190066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828800" y="441960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28800" y="490178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905000" y="4999220"/>
                <a:ext cx="6096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347270" y="4350044"/>
              <a:ext cx="76499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              ও      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সমতুল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0" name="Group 70"/>
            <p:cNvGrpSpPr/>
            <p:nvPr/>
          </p:nvGrpSpPr>
          <p:grpSpPr>
            <a:xfrm>
              <a:off x="1815060" y="4114800"/>
              <a:ext cx="762000" cy="1190066"/>
              <a:chOff x="1828800" y="4419600"/>
              <a:chExt cx="762000" cy="1190066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28800" y="441960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28800" y="490178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905000" y="4999220"/>
                <a:ext cx="6096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2758190" y="4127322"/>
              <a:ext cx="383460" cy="1115488"/>
              <a:chOff x="762000" y="3052920"/>
              <a:chExt cx="383460" cy="1115488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762000" y="3052920"/>
                <a:ext cx="38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3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64460" y="3352800"/>
                <a:ext cx="381000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7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6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762000" y="3596148"/>
                <a:ext cx="381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3822490" y="4127322"/>
              <a:ext cx="383460" cy="1115488"/>
              <a:chOff x="762000" y="3052920"/>
              <a:chExt cx="383460" cy="111548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762000" y="3052920"/>
                <a:ext cx="38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4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64460" y="3352800"/>
                <a:ext cx="381000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7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8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762000" y="3596148"/>
                <a:ext cx="381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1507760" y="422098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93430" y="422098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78974" y="329848"/>
          <a:ext cx="6778170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085"/>
                <a:gridCol w="3389085"/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478974" y="1396642"/>
          <a:ext cx="6778172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543"/>
                <a:gridCol w="1694543"/>
                <a:gridCol w="1694543"/>
                <a:gridCol w="1694543"/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64460" y="2390866"/>
          <a:ext cx="6778170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695"/>
                <a:gridCol w="1129695"/>
                <a:gridCol w="1129695"/>
                <a:gridCol w="1129695"/>
                <a:gridCol w="1129695"/>
                <a:gridCol w="1129695"/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493488" y="3414118"/>
          <a:ext cx="6778172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71"/>
                <a:gridCol w="847272"/>
                <a:gridCol w="847272"/>
                <a:gridCol w="847271"/>
                <a:gridCol w="847271"/>
                <a:gridCol w="847272"/>
                <a:gridCol w="847272"/>
                <a:gridCol w="847271"/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7726392" y="65324"/>
            <a:ext cx="383460" cy="1146266"/>
            <a:chOff x="762000" y="3052920"/>
            <a:chExt cx="383460" cy="1146266"/>
          </a:xfrm>
        </p:grpSpPr>
        <p:sp>
          <p:nvSpPr>
            <p:cNvPr id="45" name="TextBox 44"/>
            <p:cNvSpPr txBox="1"/>
            <p:nvPr/>
          </p:nvSpPr>
          <p:spPr>
            <a:xfrm>
              <a:off x="762000" y="305292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4460" y="3352800"/>
              <a:ext cx="381000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62000" y="3596148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7744536" y="1178932"/>
            <a:ext cx="383460" cy="1115488"/>
            <a:chOff x="762000" y="3052920"/>
            <a:chExt cx="383460" cy="1115488"/>
          </a:xfrm>
        </p:grpSpPr>
        <p:sp>
          <p:nvSpPr>
            <p:cNvPr id="52" name="TextBox 51"/>
            <p:cNvSpPr txBox="1"/>
            <p:nvPr/>
          </p:nvSpPr>
          <p:spPr>
            <a:xfrm>
              <a:off x="762000" y="305292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4460" y="3352800"/>
              <a:ext cx="3810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4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762000" y="3596148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7722768" y="2093412"/>
            <a:ext cx="383460" cy="1115488"/>
            <a:chOff x="762000" y="3052920"/>
            <a:chExt cx="383460" cy="1115488"/>
          </a:xfrm>
        </p:grpSpPr>
        <p:sp>
          <p:nvSpPr>
            <p:cNvPr id="57" name="TextBox 56"/>
            <p:cNvSpPr txBox="1"/>
            <p:nvPr/>
          </p:nvSpPr>
          <p:spPr>
            <a:xfrm>
              <a:off x="762000" y="305292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4460" y="3352800"/>
              <a:ext cx="3810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6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762000" y="3596148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765140" y="3162240"/>
            <a:ext cx="383460" cy="1115488"/>
            <a:chOff x="762000" y="3052920"/>
            <a:chExt cx="383460" cy="1115488"/>
          </a:xfrm>
        </p:grpSpPr>
        <p:sp>
          <p:nvSpPr>
            <p:cNvPr id="64" name="TextBox 63"/>
            <p:cNvSpPr txBox="1"/>
            <p:nvPr/>
          </p:nvSpPr>
          <p:spPr>
            <a:xfrm>
              <a:off x="762000" y="305292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4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64460" y="3352800"/>
              <a:ext cx="3810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8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62000" y="3596148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3864429" y="327110"/>
          <a:ext cx="3389085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085"/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3863924" y="1410710"/>
          <a:ext cx="3389086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543"/>
                <a:gridCol w="1694543"/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3858123" y="2390866"/>
          <a:ext cx="3389085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695"/>
                <a:gridCol w="1129695"/>
                <a:gridCol w="1129695"/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3863982" y="3414118"/>
          <a:ext cx="3389086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71"/>
                <a:gridCol w="847272"/>
                <a:gridCol w="847272"/>
                <a:gridCol w="847271"/>
              </a:tblGrid>
              <a:tr h="620484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9" name="Rectangle 68"/>
          <p:cNvSpPr/>
          <p:nvPr/>
        </p:nvSpPr>
        <p:spPr>
          <a:xfrm>
            <a:off x="0" y="5638800"/>
            <a:ext cx="9144000" cy="123419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28600" y="568752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ভগ্নাংশটির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491196" y="561536"/>
            <a:ext cx="1905000" cy="1828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491196" y="2390336"/>
            <a:ext cx="1905000" cy="1828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615396" y="561536"/>
            <a:ext cx="1905000" cy="1828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3615396" y="2390336"/>
            <a:ext cx="1905000" cy="1828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6663396" y="561536"/>
            <a:ext cx="1905000" cy="1828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663396" y="2390336"/>
            <a:ext cx="1905000" cy="1828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2548596" y="2390336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>
            <a:off x="5672796" y="2390336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1176996" y="4142936"/>
            <a:ext cx="4379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</a:rPr>
              <a:t>1</a:t>
            </a: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1024596" y="4828736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1176996" y="4766824"/>
            <a:ext cx="494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</a:rPr>
              <a:t>2</a:t>
            </a:r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>
            <a:off x="3615396" y="15521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4377396" y="4142936"/>
            <a:ext cx="494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</a:rPr>
              <a:t>2</a:t>
            </a:r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4224996" y="4828736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377396" y="4766824"/>
            <a:ext cx="4539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</a:rPr>
              <a:t>4</a:t>
            </a:r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3615396" y="33047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>
            <a:off x="6663396" y="11711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>
            <a:off x="6663396" y="17807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6663396" y="29999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>
            <a:off x="6663396" y="360953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7425396" y="4142936"/>
            <a:ext cx="5309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</a:rPr>
              <a:t>3</a:t>
            </a:r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>
            <a:off x="7272996" y="4828736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7425396" y="4766824"/>
            <a:ext cx="5245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</a:rPr>
              <a:t>6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2624796" y="4219136"/>
            <a:ext cx="614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5825196" y="4219136"/>
            <a:ext cx="614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 dirty="0"/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1" grpId="0" animBg="1"/>
      <p:bldP spid="42" grpId="0" autoUpdateAnimBg="0"/>
      <p:bldP spid="43" grpId="0" animBg="1"/>
      <p:bldP spid="44" grpId="0" autoUpdateAnimBg="0"/>
      <p:bldP spid="47" grpId="0" animBg="1"/>
      <p:bldP spid="49" grpId="0" animBg="1"/>
      <p:bldP spid="50" grpId="0" animBg="1"/>
      <p:bldP spid="51" grpId="0" animBg="1"/>
      <p:bldP spid="53" grpId="0" animBg="1"/>
      <p:bldP spid="56" grpId="0" autoUpdateAnimBg="0"/>
      <p:bldP spid="58" grpId="0" animBg="1"/>
      <p:bldP spid="59" grpId="0" autoUpdateAnimBg="0"/>
      <p:bldP spid="60" grpId="0" autoUpdateAnimBg="0"/>
      <p:bldP spid="6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05264" y="760816"/>
            <a:ext cx="1905000" cy="1828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05264" y="2589616"/>
            <a:ext cx="1905000" cy="1828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629464" y="760816"/>
            <a:ext cx="1905000" cy="1828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629464" y="2589616"/>
            <a:ext cx="1905000" cy="1828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677464" y="760816"/>
            <a:ext cx="1905000" cy="1828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6677464" y="2589616"/>
            <a:ext cx="1905000" cy="1828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2562664" y="2589616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5686864" y="2589616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191064" y="4342216"/>
            <a:ext cx="4379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1038664" y="5028016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191064" y="4966104"/>
            <a:ext cx="494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3629464" y="12180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4391464" y="4342216"/>
            <a:ext cx="4539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4239064" y="5028016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4391464" y="4966104"/>
            <a:ext cx="5036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>
            <a:off x="3629464" y="35040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3629464" y="21324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3629464" y="16752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>
            <a:off x="3629464" y="30468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>
            <a:off x="3629464" y="39612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7439464" y="4342216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58" name="Line 24"/>
          <p:cNvSpPr>
            <a:spLocks noChangeShapeType="1"/>
          </p:cNvSpPr>
          <p:nvPr/>
        </p:nvSpPr>
        <p:spPr bwMode="auto">
          <a:xfrm>
            <a:off x="7287064" y="5028016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9" name="Text Box 25"/>
          <p:cNvSpPr txBox="1">
            <a:spLocks noChangeArrowheads="1"/>
          </p:cNvSpPr>
          <p:nvPr/>
        </p:nvSpPr>
        <p:spPr bwMode="auto">
          <a:xfrm>
            <a:off x="7210864" y="4966104"/>
            <a:ext cx="7184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10</a:t>
            </a:r>
          </a:p>
        </p:txBody>
      </p:sp>
      <p:sp>
        <p:nvSpPr>
          <p:cNvPr id="60" name="Line 26"/>
          <p:cNvSpPr>
            <a:spLocks noChangeShapeType="1"/>
          </p:cNvSpPr>
          <p:nvPr/>
        </p:nvSpPr>
        <p:spPr bwMode="auto">
          <a:xfrm>
            <a:off x="6677464" y="11418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6677464" y="15228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6677464" y="19038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" name="Line 29"/>
          <p:cNvSpPr>
            <a:spLocks noChangeShapeType="1"/>
          </p:cNvSpPr>
          <p:nvPr/>
        </p:nvSpPr>
        <p:spPr bwMode="auto">
          <a:xfrm>
            <a:off x="6677464" y="29706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3" name="Line 30"/>
          <p:cNvSpPr>
            <a:spLocks noChangeShapeType="1"/>
          </p:cNvSpPr>
          <p:nvPr/>
        </p:nvSpPr>
        <p:spPr bwMode="auto">
          <a:xfrm>
            <a:off x="6677464" y="33516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4" name="Line 31"/>
          <p:cNvSpPr>
            <a:spLocks noChangeShapeType="1"/>
          </p:cNvSpPr>
          <p:nvPr/>
        </p:nvSpPr>
        <p:spPr bwMode="auto">
          <a:xfrm>
            <a:off x="6677464" y="37326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5" name="Line 32"/>
          <p:cNvSpPr>
            <a:spLocks noChangeShapeType="1"/>
          </p:cNvSpPr>
          <p:nvPr/>
        </p:nvSpPr>
        <p:spPr bwMode="auto">
          <a:xfrm>
            <a:off x="6677464" y="41136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6677464" y="228481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7" name="Text Box 37"/>
          <p:cNvSpPr txBox="1">
            <a:spLocks noChangeArrowheads="1"/>
          </p:cNvSpPr>
          <p:nvPr/>
        </p:nvSpPr>
        <p:spPr bwMode="auto">
          <a:xfrm>
            <a:off x="2715064" y="4418416"/>
            <a:ext cx="614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/>
              <a:t>=</a:t>
            </a:r>
          </a:p>
        </p:txBody>
      </p:sp>
      <p:sp>
        <p:nvSpPr>
          <p:cNvPr id="78" name="Text Box 38"/>
          <p:cNvSpPr txBox="1">
            <a:spLocks noChangeArrowheads="1"/>
          </p:cNvSpPr>
          <p:nvPr/>
        </p:nvSpPr>
        <p:spPr bwMode="auto">
          <a:xfrm>
            <a:off x="5839264" y="4342216"/>
            <a:ext cx="614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/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1" grpId="0" animBg="1"/>
      <p:bldP spid="42" grpId="0" autoUpdateAnimBg="0"/>
      <p:bldP spid="43" grpId="0" animBg="1"/>
      <p:bldP spid="44" grpId="0" autoUpdateAnimBg="0"/>
      <p:bldP spid="47" grpId="0" animBg="1"/>
      <p:bldP spid="49" grpId="0" animBg="1"/>
      <p:bldP spid="50" grpId="0" animBg="1"/>
      <p:bldP spid="51" grpId="0" animBg="1"/>
      <p:bldP spid="53" grpId="0" animBg="1"/>
      <p:bldP spid="56" grpId="0" autoUpdateAnimBg="0"/>
      <p:bldP spid="58" grpId="0" animBg="1"/>
      <p:bldP spid="59" grpId="0" autoUpdateAnimBg="0"/>
      <p:bldP spid="60" grpId="0" animBg="1"/>
      <p:bldP spid="63" grpId="0" animBg="1"/>
      <p:bldP spid="67" grpId="0" animBg="1"/>
      <p:bldP spid="69" grpId="0" animBg="1"/>
      <p:bldP spid="73" grpId="0" animBg="1"/>
      <p:bldP spid="74" grpId="0" animBg="1"/>
      <p:bldP spid="75" grpId="0" animBg="1"/>
      <p:bldP spid="76" grpId="0" animBg="1"/>
      <p:bldP spid="77" grpId="0" autoUpdateAnimBg="0"/>
      <p:bldP spid="7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6">
                <a:lumMod val="60000"/>
                <a:lumOff val="4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1078040" y="382250"/>
          <a:ext cx="2590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</a:tblGrid>
              <a:tr h="370840"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5031700" y="367260"/>
          <a:ext cx="2590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5" name="Straight Arrow Connector 54"/>
          <p:cNvCxnSpPr/>
          <p:nvPr/>
        </p:nvCxnSpPr>
        <p:spPr>
          <a:xfrm>
            <a:off x="3996130" y="1527750"/>
            <a:ext cx="609600" cy="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068050" y="382250"/>
          <a:ext cx="19431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</a:tblGrid>
              <a:tr h="370840"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5044190" y="367260"/>
          <a:ext cx="19431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2011180" y="2637020"/>
            <a:ext cx="762000" cy="1190066"/>
            <a:chOff x="1948720" y="2728210"/>
            <a:chExt cx="762000" cy="1190066"/>
          </a:xfrm>
        </p:grpSpPr>
        <p:sp>
          <p:nvSpPr>
            <p:cNvPr id="62" name="TextBox 61"/>
            <p:cNvSpPr txBox="1"/>
            <p:nvPr/>
          </p:nvSpPr>
          <p:spPr>
            <a:xfrm>
              <a:off x="1948720" y="272821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9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48720" y="321039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12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2024920" y="3307830"/>
              <a:ext cx="609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034790" y="2560820"/>
            <a:ext cx="762000" cy="1190066"/>
            <a:chOff x="1948720" y="2728210"/>
            <a:chExt cx="762000" cy="1190066"/>
          </a:xfrm>
        </p:grpSpPr>
        <p:sp>
          <p:nvSpPr>
            <p:cNvPr id="70" name="TextBox 69"/>
            <p:cNvSpPr txBox="1"/>
            <p:nvPr/>
          </p:nvSpPr>
          <p:spPr>
            <a:xfrm>
              <a:off x="1948720" y="272821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18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948720" y="321039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24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2024920" y="3307830"/>
              <a:ext cx="609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563380" y="3886200"/>
            <a:ext cx="7649980" cy="1190912"/>
            <a:chOff x="1036820" y="4205144"/>
            <a:chExt cx="7649980" cy="1190912"/>
          </a:xfrm>
        </p:grpSpPr>
        <p:sp>
          <p:nvSpPr>
            <p:cNvPr id="84" name="Rectangle 83"/>
            <p:cNvSpPr/>
            <p:nvPr/>
          </p:nvSpPr>
          <p:spPr>
            <a:xfrm>
              <a:off x="1036820" y="4437484"/>
              <a:ext cx="76499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              ও       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সমতুল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3106710" y="4205990"/>
              <a:ext cx="762000" cy="1190066"/>
              <a:chOff x="1948720" y="2728210"/>
              <a:chExt cx="762000" cy="1190066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1948720" y="272821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9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948720" y="321039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12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2024920" y="3307830"/>
                <a:ext cx="6096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/>
            <p:nvPr/>
          </p:nvGrpSpPr>
          <p:grpSpPr>
            <a:xfrm>
              <a:off x="4372130" y="4205144"/>
              <a:ext cx="762000" cy="1190066"/>
              <a:chOff x="1948720" y="2728210"/>
              <a:chExt cx="762000" cy="1190066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1948720" y="272821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18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948720" y="321039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24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2024920" y="3307830"/>
                <a:ext cx="6096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Rectangle 110"/>
          <p:cNvSpPr/>
          <p:nvPr/>
        </p:nvSpPr>
        <p:spPr>
          <a:xfrm>
            <a:off x="0" y="5638800"/>
            <a:ext cx="9144000" cy="12341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28600" y="568752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লবকে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0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872616" y="723325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5766" y="-122064"/>
            <a:ext cx="29065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ড়ায়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24512" y="108871"/>
            <a:ext cx="2226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9430" y="90066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219200" y="1798820"/>
          <a:ext cx="14478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18288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3773770" y="1782330"/>
          <a:ext cx="14478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1828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67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67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6506980" y="1827298"/>
          <a:ext cx="1447800" cy="143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291312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82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82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82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19782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19782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59960" y="4938010"/>
          <a:ext cx="260704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520"/>
                <a:gridCol w="1303520"/>
              </a:tblGrid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3092970" y="4953000"/>
          <a:ext cx="260704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80"/>
                <a:gridCol w="325880"/>
                <a:gridCol w="325880"/>
                <a:gridCol w="325880"/>
                <a:gridCol w="325880"/>
                <a:gridCol w="325880"/>
                <a:gridCol w="325880"/>
                <a:gridCol w="325880"/>
              </a:tblGrid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248400" y="4938010"/>
          <a:ext cx="260704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704"/>
                <a:gridCol w="260704"/>
                <a:gridCol w="260704"/>
                <a:gridCol w="260704"/>
                <a:gridCol w="260704"/>
                <a:gridCol w="260704"/>
                <a:gridCol w="260704"/>
                <a:gridCol w="260704"/>
                <a:gridCol w="260704"/>
                <a:gridCol w="260704"/>
              </a:tblGrid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2788170" y="25146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5396460" y="254458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8740" y="1592759"/>
            <a:ext cx="806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4252210"/>
            <a:ext cx="806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108938" y="5789277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043600" y="6407085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1219200" y="5555981"/>
            <a:ext cx="4379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69" name="Line 12"/>
          <p:cNvSpPr>
            <a:spLocks noChangeShapeType="1"/>
          </p:cNvSpPr>
          <p:nvPr/>
        </p:nvSpPr>
        <p:spPr bwMode="auto">
          <a:xfrm>
            <a:off x="1066800" y="6241781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1219200" y="6179869"/>
            <a:ext cx="494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4133868" y="5555981"/>
            <a:ext cx="4539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75" name="Line 16"/>
          <p:cNvSpPr>
            <a:spLocks noChangeShapeType="1"/>
          </p:cNvSpPr>
          <p:nvPr/>
        </p:nvSpPr>
        <p:spPr bwMode="auto">
          <a:xfrm>
            <a:off x="3967400" y="6241781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6" name="Text Box 17"/>
          <p:cNvSpPr txBox="1">
            <a:spLocks noChangeArrowheads="1"/>
          </p:cNvSpPr>
          <p:nvPr/>
        </p:nvSpPr>
        <p:spPr bwMode="auto">
          <a:xfrm>
            <a:off x="4133868" y="6179869"/>
            <a:ext cx="5036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7182790" y="5555981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78" name="Line 24"/>
          <p:cNvSpPr>
            <a:spLocks noChangeShapeType="1"/>
          </p:cNvSpPr>
          <p:nvPr/>
        </p:nvSpPr>
        <p:spPr bwMode="auto">
          <a:xfrm>
            <a:off x="7030390" y="6241781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9" name="Text Box 25"/>
          <p:cNvSpPr txBox="1">
            <a:spLocks noChangeArrowheads="1"/>
          </p:cNvSpPr>
          <p:nvPr/>
        </p:nvSpPr>
        <p:spPr bwMode="auto">
          <a:xfrm>
            <a:off x="6954190" y="6191548"/>
            <a:ext cx="7184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10</a:t>
            </a:r>
          </a:p>
        </p:txBody>
      </p:sp>
      <p:sp>
        <p:nvSpPr>
          <p:cNvPr id="81" name="Text Box 34"/>
          <p:cNvSpPr txBox="1">
            <a:spLocks noChangeArrowheads="1"/>
          </p:cNvSpPr>
          <p:nvPr/>
        </p:nvSpPr>
        <p:spPr bwMode="auto">
          <a:xfrm>
            <a:off x="2590800" y="5632181"/>
            <a:ext cx="614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82" name="Text Box 35"/>
          <p:cNvSpPr txBox="1">
            <a:spLocks noChangeArrowheads="1"/>
          </p:cNvSpPr>
          <p:nvPr/>
        </p:nvSpPr>
        <p:spPr bwMode="auto">
          <a:xfrm>
            <a:off x="5732490" y="5555981"/>
            <a:ext cx="614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970820" y="3842846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272528" y="3326038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1748850" y="3043338"/>
            <a:ext cx="4379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88" name="Line 12"/>
          <p:cNvSpPr>
            <a:spLocks noChangeShapeType="1"/>
          </p:cNvSpPr>
          <p:nvPr/>
        </p:nvSpPr>
        <p:spPr bwMode="auto">
          <a:xfrm>
            <a:off x="1596450" y="3729138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1748850" y="3667226"/>
            <a:ext cx="494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90" name="Text Box 15"/>
          <p:cNvSpPr txBox="1">
            <a:spLocks noChangeArrowheads="1"/>
          </p:cNvSpPr>
          <p:nvPr/>
        </p:nvSpPr>
        <p:spPr bwMode="auto">
          <a:xfrm>
            <a:off x="4349650" y="3089230"/>
            <a:ext cx="494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91" name="Line 16"/>
          <p:cNvSpPr>
            <a:spLocks noChangeShapeType="1"/>
          </p:cNvSpPr>
          <p:nvPr/>
        </p:nvSpPr>
        <p:spPr bwMode="auto">
          <a:xfrm>
            <a:off x="4182260" y="3817234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" name="Text Box 17"/>
          <p:cNvSpPr txBox="1">
            <a:spLocks noChangeArrowheads="1"/>
          </p:cNvSpPr>
          <p:nvPr/>
        </p:nvSpPr>
        <p:spPr bwMode="auto">
          <a:xfrm>
            <a:off x="4334660" y="3727186"/>
            <a:ext cx="4539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93" name="Text Box 23"/>
          <p:cNvSpPr txBox="1">
            <a:spLocks noChangeArrowheads="1"/>
          </p:cNvSpPr>
          <p:nvPr/>
        </p:nvSpPr>
        <p:spPr bwMode="auto">
          <a:xfrm>
            <a:off x="7052880" y="3043338"/>
            <a:ext cx="5309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94" name="Line 24"/>
          <p:cNvSpPr>
            <a:spLocks noChangeShapeType="1"/>
          </p:cNvSpPr>
          <p:nvPr/>
        </p:nvSpPr>
        <p:spPr bwMode="auto">
          <a:xfrm>
            <a:off x="6900480" y="3729138"/>
            <a:ext cx="7620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" name="Text Box 25"/>
          <p:cNvSpPr txBox="1">
            <a:spLocks noChangeArrowheads="1"/>
          </p:cNvSpPr>
          <p:nvPr/>
        </p:nvSpPr>
        <p:spPr bwMode="auto">
          <a:xfrm>
            <a:off x="7052880" y="3625022"/>
            <a:ext cx="5245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96" name="Text Box 26"/>
          <p:cNvSpPr txBox="1">
            <a:spLocks noChangeArrowheads="1"/>
          </p:cNvSpPr>
          <p:nvPr/>
        </p:nvSpPr>
        <p:spPr bwMode="auto">
          <a:xfrm>
            <a:off x="2955560" y="3134528"/>
            <a:ext cx="614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97" name="Text Box 27"/>
          <p:cNvSpPr txBox="1">
            <a:spLocks noChangeArrowheads="1"/>
          </p:cNvSpPr>
          <p:nvPr/>
        </p:nvSpPr>
        <p:spPr bwMode="auto">
          <a:xfrm>
            <a:off x="5622560" y="3200765"/>
            <a:ext cx="614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 dirty="0"/>
              <a:t>=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-33730" y="438837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-14990" y="158396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SAM_783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993040" y="77450"/>
            <a:ext cx="944583" cy="66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utoUpdateAnimBg="0"/>
      <p:bldP spid="77" grpId="0" autoUpdateAnimBg="0"/>
      <p:bldP spid="90" grpId="0" autoUpdateAnimBg="0"/>
      <p:bldP spid="9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0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 flipV="1">
            <a:off x="872616" y="940951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968322" y="49164"/>
            <a:ext cx="24096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লীয়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31833" y="1268601"/>
            <a:ext cx="2262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8 </a:t>
            </a:r>
            <a:r>
              <a:rPr lang="en-US" sz="3200" b="1" spc="150" dirty="0" err="1" smtClean="0">
                <a:ln w="11430"/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" name="Picture 51" descr="SAM_7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2299" y="149940"/>
            <a:ext cx="1573161" cy="110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1899499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2230" y="3382780"/>
          <a:ext cx="2438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sz="7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7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29000" y="3368540"/>
          <a:ext cx="2438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84560" y="3367790"/>
          <a:ext cx="2438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0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 flipV="1">
            <a:off x="1204210" y="801970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04"/>
          <p:cNvSpPr txBox="1">
            <a:spLocks noChangeArrowheads="1"/>
          </p:cNvSpPr>
          <p:nvPr/>
        </p:nvSpPr>
        <p:spPr bwMode="auto">
          <a:xfrm>
            <a:off x="645944" y="4607536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aseline="300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GB" sz="4800" baseline="-25000" dirty="0" smtClean="0">
                <a:latin typeface="NikoshBAN" pitchFamily="2" charset="0"/>
                <a:cs typeface="NikoshBAN" pitchFamily="2" charset="0"/>
              </a:rPr>
              <a:t>4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utoShape 10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36080" y="5609766"/>
            <a:ext cx="1219200" cy="990600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AutoShape 10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70080" y="5609766"/>
            <a:ext cx="1219200" cy="990600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 baseline="30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GB" sz="3600" baseline="-2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11" name="Text Box 108"/>
          <p:cNvSpPr txBox="1">
            <a:spLocks noChangeArrowheads="1"/>
          </p:cNvSpPr>
          <p:nvPr/>
        </p:nvSpPr>
        <p:spPr bwMode="auto">
          <a:xfrm>
            <a:off x="1749088" y="5768026"/>
            <a:ext cx="5886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aseline="30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GB" sz="3600" baseline="-2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12" name="AutoShape 10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103080" y="5609766"/>
            <a:ext cx="1219200" cy="990600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 Box 110"/>
          <p:cNvSpPr txBox="1">
            <a:spLocks noChangeArrowheads="1"/>
          </p:cNvSpPr>
          <p:nvPr/>
        </p:nvSpPr>
        <p:spPr bwMode="auto">
          <a:xfrm>
            <a:off x="4472360" y="5782094"/>
            <a:ext cx="5838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aseline="30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GB" sz="3600" baseline="-2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grpSp>
        <p:nvGrpSpPr>
          <p:cNvPr id="14" name="Group 113"/>
          <p:cNvGrpSpPr>
            <a:grpSpLocks/>
          </p:cNvGrpSpPr>
          <p:nvPr/>
        </p:nvGrpSpPr>
        <p:grpSpPr bwMode="auto">
          <a:xfrm>
            <a:off x="1072441" y="1410515"/>
            <a:ext cx="7010400" cy="3063875"/>
            <a:chOff x="682" y="226"/>
            <a:chExt cx="4416" cy="1930"/>
          </a:xfrm>
        </p:grpSpPr>
        <p:grpSp>
          <p:nvGrpSpPr>
            <p:cNvPr id="15" name="Group 114"/>
            <p:cNvGrpSpPr>
              <a:grpSpLocks/>
            </p:cNvGrpSpPr>
            <p:nvPr/>
          </p:nvGrpSpPr>
          <p:grpSpPr bwMode="auto">
            <a:xfrm>
              <a:off x="685" y="229"/>
              <a:ext cx="4400" cy="1914"/>
              <a:chOff x="0" y="0"/>
              <a:chExt cx="4400" cy="1920"/>
            </a:xfrm>
          </p:grpSpPr>
          <p:grpSp>
            <p:nvGrpSpPr>
              <p:cNvPr id="32" name="Group 115"/>
              <p:cNvGrpSpPr>
                <a:grpSpLocks/>
              </p:cNvGrpSpPr>
              <p:nvPr/>
            </p:nvGrpSpPr>
            <p:grpSpPr bwMode="auto">
              <a:xfrm>
                <a:off x="0" y="0"/>
                <a:ext cx="4400" cy="480"/>
                <a:chOff x="0" y="0"/>
                <a:chExt cx="4400" cy="480"/>
              </a:xfrm>
            </p:grpSpPr>
            <p:sp>
              <p:nvSpPr>
                <p:cNvPr id="131" name="Rectangle 1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400" cy="4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2" name="Group 11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400" cy="480"/>
                  <a:chOff x="0" y="0"/>
                  <a:chExt cx="4400" cy="480"/>
                </a:xfrm>
              </p:grpSpPr>
              <p:sp>
                <p:nvSpPr>
                  <p:cNvPr id="133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4314" cy="48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1 </a:t>
                    </a:r>
                    <a:r>
                      <a:rPr lang="en-GB" sz="20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GB" sz="12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34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4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" name="Group 120"/>
              <p:cNvGrpSpPr>
                <a:grpSpLocks/>
              </p:cNvGrpSpPr>
              <p:nvPr/>
            </p:nvGrpSpPr>
            <p:grpSpPr bwMode="auto">
              <a:xfrm>
                <a:off x="0" y="480"/>
                <a:ext cx="2200" cy="480"/>
                <a:chOff x="0" y="480"/>
                <a:chExt cx="2200" cy="480"/>
              </a:xfrm>
            </p:grpSpPr>
            <p:sp>
              <p:nvSpPr>
                <p:cNvPr id="127" name="Rectangle 121"/>
                <p:cNvSpPr>
                  <a:spLocks noChangeArrowheads="1"/>
                </p:cNvSpPr>
                <p:nvPr/>
              </p:nvSpPr>
              <p:spPr bwMode="auto">
                <a:xfrm>
                  <a:off x="0" y="480"/>
                  <a:ext cx="2200" cy="480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" name="Group 122"/>
                <p:cNvGrpSpPr>
                  <a:grpSpLocks/>
                </p:cNvGrpSpPr>
                <p:nvPr/>
              </p:nvGrpSpPr>
              <p:grpSpPr bwMode="auto">
                <a:xfrm>
                  <a:off x="0" y="480"/>
                  <a:ext cx="2200" cy="480"/>
                  <a:chOff x="0" y="480"/>
                  <a:chExt cx="2200" cy="480"/>
                </a:xfrm>
              </p:grpSpPr>
              <p:sp>
                <p:nvSpPr>
                  <p:cNvPr id="129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480"/>
                    <a:ext cx="2114" cy="480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2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30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80"/>
                    <a:ext cx="22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" name="Group 125"/>
              <p:cNvGrpSpPr>
                <a:grpSpLocks/>
              </p:cNvGrpSpPr>
              <p:nvPr/>
            </p:nvGrpSpPr>
            <p:grpSpPr bwMode="auto">
              <a:xfrm>
                <a:off x="2200" y="480"/>
                <a:ext cx="2200" cy="480"/>
                <a:chOff x="2200" y="480"/>
                <a:chExt cx="2200" cy="480"/>
              </a:xfrm>
            </p:grpSpPr>
            <p:sp>
              <p:nvSpPr>
                <p:cNvPr id="123" name="Rectangle 126"/>
                <p:cNvSpPr>
                  <a:spLocks noChangeArrowheads="1"/>
                </p:cNvSpPr>
                <p:nvPr/>
              </p:nvSpPr>
              <p:spPr bwMode="auto">
                <a:xfrm>
                  <a:off x="2200" y="480"/>
                  <a:ext cx="2200" cy="480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4" name="Group 127"/>
                <p:cNvGrpSpPr>
                  <a:grpSpLocks/>
                </p:cNvGrpSpPr>
                <p:nvPr/>
              </p:nvGrpSpPr>
              <p:grpSpPr bwMode="auto">
                <a:xfrm>
                  <a:off x="2200" y="480"/>
                  <a:ext cx="2200" cy="480"/>
                  <a:chOff x="2200" y="480"/>
                  <a:chExt cx="2200" cy="480"/>
                </a:xfrm>
              </p:grpSpPr>
              <p:sp>
                <p:nvSpPr>
                  <p:cNvPr id="125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243" y="480"/>
                    <a:ext cx="2114" cy="480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2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26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80"/>
                    <a:ext cx="22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" name="Group 130"/>
              <p:cNvGrpSpPr>
                <a:grpSpLocks/>
              </p:cNvGrpSpPr>
              <p:nvPr/>
            </p:nvGrpSpPr>
            <p:grpSpPr bwMode="auto">
              <a:xfrm>
                <a:off x="0" y="960"/>
                <a:ext cx="1100" cy="480"/>
                <a:chOff x="0" y="960"/>
                <a:chExt cx="1100" cy="480"/>
              </a:xfrm>
            </p:grpSpPr>
            <p:sp>
              <p:nvSpPr>
                <p:cNvPr id="119" name="Rectangle 131"/>
                <p:cNvSpPr>
                  <a:spLocks noChangeArrowheads="1"/>
                </p:cNvSpPr>
                <p:nvPr/>
              </p:nvSpPr>
              <p:spPr bwMode="auto">
                <a:xfrm>
                  <a:off x="0" y="960"/>
                  <a:ext cx="1100" cy="48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0" name="Group 132"/>
                <p:cNvGrpSpPr>
                  <a:grpSpLocks/>
                </p:cNvGrpSpPr>
                <p:nvPr/>
              </p:nvGrpSpPr>
              <p:grpSpPr bwMode="auto">
                <a:xfrm>
                  <a:off x="0" y="960"/>
                  <a:ext cx="1100" cy="480"/>
                  <a:chOff x="0" y="960"/>
                  <a:chExt cx="1100" cy="480"/>
                </a:xfrm>
              </p:grpSpPr>
              <p:sp>
                <p:nvSpPr>
                  <p:cNvPr id="121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960"/>
                    <a:ext cx="1014" cy="48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4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22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60"/>
                    <a:ext cx="11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" name="Group 135"/>
              <p:cNvGrpSpPr>
                <a:grpSpLocks/>
              </p:cNvGrpSpPr>
              <p:nvPr/>
            </p:nvGrpSpPr>
            <p:grpSpPr bwMode="auto">
              <a:xfrm>
                <a:off x="1100" y="960"/>
                <a:ext cx="1100" cy="480"/>
                <a:chOff x="1100" y="960"/>
                <a:chExt cx="1100" cy="480"/>
              </a:xfrm>
            </p:grpSpPr>
            <p:sp>
              <p:nvSpPr>
                <p:cNvPr id="115" name="Rectangle 136"/>
                <p:cNvSpPr>
                  <a:spLocks noChangeArrowheads="1"/>
                </p:cNvSpPr>
                <p:nvPr/>
              </p:nvSpPr>
              <p:spPr bwMode="auto">
                <a:xfrm>
                  <a:off x="1100" y="960"/>
                  <a:ext cx="1100" cy="48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6" name="Group 137"/>
                <p:cNvGrpSpPr>
                  <a:grpSpLocks/>
                </p:cNvGrpSpPr>
                <p:nvPr/>
              </p:nvGrpSpPr>
              <p:grpSpPr bwMode="auto">
                <a:xfrm>
                  <a:off x="1100" y="960"/>
                  <a:ext cx="1100" cy="480"/>
                  <a:chOff x="1100" y="960"/>
                  <a:chExt cx="1100" cy="480"/>
                </a:xfrm>
              </p:grpSpPr>
              <p:sp>
                <p:nvSpPr>
                  <p:cNvPr id="117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143" y="960"/>
                    <a:ext cx="1014" cy="48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4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18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1100" y="960"/>
                    <a:ext cx="11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7" name="Group 140"/>
              <p:cNvGrpSpPr>
                <a:grpSpLocks/>
              </p:cNvGrpSpPr>
              <p:nvPr/>
            </p:nvGrpSpPr>
            <p:grpSpPr bwMode="auto">
              <a:xfrm>
                <a:off x="2200" y="960"/>
                <a:ext cx="1100" cy="480"/>
                <a:chOff x="2200" y="960"/>
                <a:chExt cx="1100" cy="480"/>
              </a:xfrm>
            </p:grpSpPr>
            <p:sp>
              <p:nvSpPr>
                <p:cNvPr id="111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00" y="960"/>
                  <a:ext cx="1100" cy="48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2" name="Group 142"/>
                <p:cNvGrpSpPr>
                  <a:grpSpLocks/>
                </p:cNvGrpSpPr>
                <p:nvPr/>
              </p:nvGrpSpPr>
              <p:grpSpPr bwMode="auto">
                <a:xfrm>
                  <a:off x="2200" y="960"/>
                  <a:ext cx="1100" cy="480"/>
                  <a:chOff x="2200" y="960"/>
                  <a:chExt cx="1100" cy="480"/>
                </a:xfrm>
              </p:grpSpPr>
              <p:sp>
                <p:nvSpPr>
                  <p:cNvPr id="113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243" y="960"/>
                    <a:ext cx="1014" cy="48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4</a:t>
                    </a:r>
                    <a:endParaRPr lang="en-GB" sz="12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14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960"/>
                    <a:ext cx="11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" name="Group 145"/>
              <p:cNvGrpSpPr>
                <a:grpSpLocks/>
              </p:cNvGrpSpPr>
              <p:nvPr/>
            </p:nvGrpSpPr>
            <p:grpSpPr bwMode="auto">
              <a:xfrm>
                <a:off x="3300" y="960"/>
                <a:ext cx="1100" cy="480"/>
                <a:chOff x="3300" y="960"/>
                <a:chExt cx="1100" cy="480"/>
              </a:xfrm>
            </p:grpSpPr>
            <p:sp>
              <p:nvSpPr>
                <p:cNvPr id="107" name="Rectangle 146"/>
                <p:cNvSpPr>
                  <a:spLocks noChangeArrowheads="1"/>
                </p:cNvSpPr>
                <p:nvPr/>
              </p:nvSpPr>
              <p:spPr bwMode="auto">
                <a:xfrm>
                  <a:off x="3300" y="960"/>
                  <a:ext cx="1100" cy="48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8" name="Group 147"/>
                <p:cNvGrpSpPr>
                  <a:grpSpLocks/>
                </p:cNvGrpSpPr>
                <p:nvPr/>
              </p:nvGrpSpPr>
              <p:grpSpPr bwMode="auto">
                <a:xfrm>
                  <a:off x="3300" y="960"/>
                  <a:ext cx="1100" cy="480"/>
                  <a:chOff x="3300" y="960"/>
                  <a:chExt cx="1100" cy="480"/>
                </a:xfrm>
              </p:grpSpPr>
              <p:sp>
                <p:nvSpPr>
                  <p:cNvPr id="109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3343" y="960"/>
                    <a:ext cx="1014" cy="48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4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10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3300" y="960"/>
                    <a:ext cx="11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9" name="Group 150"/>
              <p:cNvGrpSpPr>
                <a:grpSpLocks/>
              </p:cNvGrpSpPr>
              <p:nvPr/>
            </p:nvGrpSpPr>
            <p:grpSpPr bwMode="auto">
              <a:xfrm>
                <a:off x="0" y="1440"/>
                <a:ext cx="550" cy="480"/>
                <a:chOff x="0" y="1440"/>
                <a:chExt cx="550" cy="480"/>
              </a:xfrm>
            </p:grpSpPr>
            <p:sp>
              <p:nvSpPr>
                <p:cNvPr id="103" name="Rectangle 151"/>
                <p:cNvSpPr>
                  <a:spLocks noChangeArrowheads="1"/>
                </p:cNvSpPr>
                <p:nvPr/>
              </p:nvSpPr>
              <p:spPr bwMode="auto">
                <a:xfrm>
                  <a:off x="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4" name="Group 152"/>
                <p:cNvGrpSpPr>
                  <a:grpSpLocks/>
                </p:cNvGrpSpPr>
                <p:nvPr/>
              </p:nvGrpSpPr>
              <p:grpSpPr bwMode="auto">
                <a:xfrm>
                  <a:off x="0" y="1440"/>
                  <a:ext cx="550" cy="480"/>
                  <a:chOff x="0" y="1440"/>
                  <a:chExt cx="550" cy="480"/>
                </a:xfrm>
              </p:grpSpPr>
              <p:sp>
                <p:nvSpPr>
                  <p:cNvPr id="105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4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4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06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0" name="Group 155"/>
              <p:cNvGrpSpPr>
                <a:grpSpLocks/>
              </p:cNvGrpSpPr>
              <p:nvPr/>
            </p:nvGrpSpPr>
            <p:grpSpPr bwMode="auto">
              <a:xfrm>
                <a:off x="550" y="1440"/>
                <a:ext cx="550" cy="480"/>
                <a:chOff x="550" y="1440"/>
                <a:chExt cx="550" cy="480"/>
              </a:xfrm>
            </p:grpSpPr>
            <p:sp>
              <p:nvSpPr>
                <p:cNvPr id="99" name="Rectangle 156"/>
                <p:cNvSpPr>
                  <a:spLocks noChangeArrowheads="1"/>
                </p:cNvSpPr>
                <p:nvPr/>
              </p:nvSpPr>
              <p:spPr bwMode="auto">
                <a:xfrm>
                  <a:off x="55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0" name="Group 157"/>
                <p:cNvGrpSpPr>
                  <a:grpSpLocks/>
                </p:cNvGrpSpPr>
                <p:nvPr/>
              </p:nvGrpSpPr>
              <p:grpSpPr bwMode="auto">
                <a:xfrm>
                  <a:off x="550" y="1440"/>
                  <a:ext cx="550" cy="480"/>
                  <a:chOff x="550" y="1440"/>
                  <a:chExt cx="550" cy="480"/>
                </a:xfrm>
              </p:grpSpPr>
              <p:sp>
                <p:nvSpPr>
                  <p:cNvPr id="101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59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4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4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02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" name="Group 160"/>
              <p:cNvGrpSpPr>
                <a:grpSpLocks/>
              </p:cNvGrpSpPr>
              <p:nvPr/>
            </p:nvGrpSpPr>
            <p:grpSpPr bwMode="auto">
              <a:xfrm>
                <a:off x="1100" y="1440"/>
                <a:ext cx="550" cy="480"/>
                <a:chOff x="1100" y="1440"/>
                <a:chExt cx="550" cy="480"/>
              </a:xfrm>
            </p:grpSpPr>
            <p:sp>
              <p:nvSpPr>
                <p:cNvPr id="95" name="Rectangle 161"/>
                <p:cNvSpPr>
                  <a:spLocks noChangeArrowheads="1"/>
                </p:cNvSpPr>
                <p:nvPr/>
              </p:nvSpPr>
              <p:spPr bwMode="auto">
                <a:xfrm>
                  <a:off x="110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6" name="Group 162"/>
                <p:cNvGrpSpPr>
                  <a:grpSpLocks/>
                </p:cNvGrpSpPr>
                <p:nvPr/>
              </p:nvGrpSpPr>
              <p:grpSpPr bwMode="auto">
                <a:xfrm>
                  <a:off x="1100" y="1440"/>
                  <a:ext cx="550" cy="480"/>
                  <a:chOff x="1100" y="1440"/>
                  <a:chExt cx="550" cy="480"/>
                </a:xfrm>
              </p:grpSpPr>
              <p:sp>
                <p:nvSpPr>
                  <p:cNvPr id="97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114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4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4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98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10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2" name="Group 165"/>
              <p:cNvGrpSpPr>
                <a:grpSpLocks/>
              </p:cNvGrpSpPr>
              <p:nvPr/>
            </p:nvGrpSpPr>
            <p:grpSpPr bwMode="auto">
              <a:xfrm>
                <a:off x="1650" y="1440"/>
                <a:ext cx="550" cy="480"/>
                <a:chOff x="1650" y="1440"/>
                <a:chExt cx="550" cy="480"/>
              </a:xfrm>
            </p:grpSpPr>
            <p:sp>
              <p:nvSpPr>
                <p:cNvPr id="91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5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2" name="Group 167"/>
                <p:cNvGrpSpPr>
                  <a:grpSpLocks/>
                </p:cNvGrpSpPr>
                <p:nvPr/>
              </p:nvGrpSpPr>
              <p:grpSpPr bwMode="auto">
                <a:xfrm>
                  <a:off x="1650" y="1440"/>
                  <a:ext cx="550" cy="480"/>
                  <a:chOff x="1650" y="1440"/>
                  <a:chExt cx="550" cy="480"/>
                </a:xfrm>
              </p:grpSpPr>
              <p:sp>
                <p:nvSpPr>
                  <p:cNvPr id="9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169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4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4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94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3" name="Group 170"/>
              <p:cNvGrpSpPr>
                <a:grpSpLocks/>
              </p:cNvGrpSpPr>
              <p:nvPr/>
            </p:nvGrpSpPr>
            <p:grpSpPr bwMode="auto">
              <a:xfrm>
                <a:off x="2200" y="1440"/>
                <a:ext cx="550" cy="480"/>
                <a:chOff x="2200" y="1440"/>
                <a:chExt cx="550" cy="480"/>
              </a:xfrm>
            </p:grpSpPr>
            <p:sp>
              <p:nvSpPr>
                <p:cNvPr id="87" name="Rectangle 171"/>
                <p:cNvSpPr>
                  <a:spLocks noChangeArrowheads="1"/>
                </p:cNvSpPr>
                <p:nvPr/>
              </p:nvSpPr>
              <p:spPr bwMode="auto">
                <a:xfrm>
                  <a:off x="220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8" name="Group 172"/>
                <p:cNvGrpSpPr>
                  <a:grpSpLocks/>
                </p:cNvGrpSpPr>
                <p:nvPr/>
              </p:nvGrpSpPr>
              <p:grpSpPr bwMode="auto">
                <a:xfrm>
                  <a:off x="2200" y="1440"/>
                  <a:ext cx="550" cy="480"/>
                  <a:chOff x="2200" y="1440"/>
                  <a:chExt cx="550" cy="480"/>
                </a:xfrm>
              </p:grpSpPr>
              <p:sp>
                <p:nvSpPr>
                  <p:cNvPr id="89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24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4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4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90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4" name="Group 175"/>
              <p:cNvGrpSpPr>
                <a:grpSpLocks/>
              </p:cNvGrpSpPr>
              <p:nvPr/>
            </p:nvGrpSpPr>
            <p:grpSpPr bwMode="auto">
              <a:xfrm>
                <a:off x="2750" y="1440"/>
                <a:ext cx="550" cy="480"/>
                <a:chOff x="2750" y="1440"/>
                <a:chExt cx="550" cy="480"/>
              </a:xfrm>
            </p:grpSpPr>
            <p:sp>
              <p:nvSpPr>
                <p:cNvPr id="83" name="Rectangle 176"/>
                <p:cNvSpPr>
                  <a:spLocks noChangeArrowheads="1"/>
                </p:cNvSpPr>
                <p:nvPr/>
              </p:nvSpPr>
              <p:spPr bwMode="auto">
                <a:xfrm>
                  <a:off x="275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4" name="Group 177"/>
                <p:cNvGrpSpPr>
                  <a:grpSpLocks/>
                </p:cNvGrpSpPr>
                <p:nvPr/>
              </p:nvGrpSpPr>
              <p:grpSpPr bwMode="auto">
                <a:xfrm>
                  <a:off x="2750" y="1440"/>
                  <a:ext cx="550" cy="480"/>
                  <a:chOff x="2750" y="1440"/>
                  <a:chExt cx="550" cy="480"/>
                </a:xfrm>
              </p:grpSpPr>
              <p:sp>
                <p:nvSpPr>
                  <p:cNvPr id="85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279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4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4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86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75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5" name="Group 180"/>
              <p:cNvGrpSpPr>
                <a:grpSpLocks/>
              </p:cNvGrpSpPr>
              <p:nvPr/>
            </p:nvGrpSpPr>
            <p:grpSpPr bwMode="auto">
              <a:xfrm>
                <a:off x="3300" y="1440"/>
                <a:ext cx="550" cy="480"/>
                <a:chOff x="3300" y="1440"/>
                <a:chExt cx="550" cy="480"/>
              </a:xfrm>
            </p:grpSpPr>
            <p:sp>
              <p:nvSpPr>
                <p:cNvPr id="79" name="Rectangle 181"/>
                <p:cNvSpPr>
                  <a:spLocks noChangeArrowheads="1"/>
                </p:cNvSpPr>
                <p:nvPr/>
              </p:nvSpPr>
              <p:spPr bwMode="auto">
                <a:xfrm>
                  <a:off x="330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0" name="Group 182"/>
                <p:cNvGrpSpPr>
                  <a:grpSpLocks/>
                </p:cNvGrpSpPr>
                <p:nvPr/>
              </p:nvGrpSpPr>
              <p:grpSpPr bwMode="auto">
                <a:xfrm>
                  <a:off x="3300" y="1440"/>
                  <a:ext cx="550" cy="480"/>
                  <a:chOff x="3300" y="1440"/>
                  <a:chExt cx="550" cy="480"/>
                </a:xfrm>
              </p:grpSpPr>
              <p:sp>
                <p:nvSpPr>
                  <p:cNvPr id="81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334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4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4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sz="20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82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330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7" name="Group 185"/>
              <p:cNvGrpSpPr>
                <a:grpSpLocks/>
              </p:cNvGrpSpPr>
              <p:nvPr/>
            </p:nvGrpSpPr>
            <p:grpSpPr bwMode="auto">
              <a:xfrm>
                <a:off x="3850" y="1440"/>
                <a:ext cx="550" cy="480"/>
                <a:chOff x="3850" y="1440"/>
                <a:chExt cx="550" cy="480"/>
              </a:xfrm>
            </p:grpSpPr>
            <p:sp>
              <p:nvSpPr>
                <p:cNvPr id="75" name="Rectangle 186"/>
                <p:cNvSpPr>
                  <a:spLocks noChangeArrowheads="1"/>
                </p:cNvSpPr>
                <p:nvPr/>
              </p:nvSpPr>
              <p:spPr bwMode="auto">
                <a:xfrm>
                  <a:off x="385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6" name="Group 187"/>
                <p:cNvGrpSpPr>
                  <a:grpSpLocks/>
                </p:cNvGrpSpPr>
                <p:nvPr/>
              </p:nvGrpSpPr>
              <p:grpSpPr bwMode="auto">
                <a:xfrm>
                  <a:off x="3850" y="1440"/>
                  <a:ext cx="550" cy="480"/>
                  <a:chOff x="3850" y="1440"/>
                  <a:chExt cx="550" cy="480"/>
                </a:xfrm>
              </p:grpSpPr>
              <p:sp>
                <p:nvSpPr>
                  <p:cNvPr id="77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389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4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4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4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4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78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385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" name="Group 190"/>
              <p:cNvGrpSpPr>
                <a:grpSpLocks/>
              </p:cNvGrpSpPr>
              <p:nvPr/>
            </p:nvGrpSpPr>
            <p:grpSpPr bwMode="auto">
              <a:xfrm>
                <a:off x="0" y="1920"/>
                <a:ext cx="550" cy="0"/>
                <a:chOff x="0" y="1920"/>
                <a:chExt cx="550" cy="0"/>
              </a:xfrm>
            </p:grpSpPr>
            <p:sp>
              <p:nvSpPr>
                <p:cNvPr id="73" name="Rectangle 191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2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" name="Group 193"/>
              <p:cNvGrpSpPr>
                <a:grpSpLocks/>
              </p:cNvGrpSpPr>
              <p:nvPr/>
            </p:nvGrpSpPr>
            <p:grpSpPr bwMode="auto">
              <a:xfrm>
                <a:off x="550" y="1920"/>
                <a:ext cx="550" cy="0"/>
                <a:chOff x="550" y="1920"/>
                <a:chExt cx="550" cy="0"/>
              </a:xfrm>
            </p:grpSpPr>
            <p:sp>
              <p:nvSpPr>
                <p:cNvPr id="71" name="Rectangle 194"/>
                <p:cNvSpPr>
                  <a:spLocks noChangeArrowheads="1"/>
                </p:cNvSpPr>
                <p:nvPr/>
              </p:nvSpPr>
              <p:spPr bwMode="auto">
                <a:xfrm>
                  <a:off x="55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195"/>
                <p:cNvSpPr>
                  <a:spLocks noChangeArrowheads="1"/>
                </p:cNvSpPr>
                <p:nvPr/>
              </p:nvSpPr>
              <p:spPr bwMode="auto">
                <a:xfrm>
                  <a:off x="55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96"/>
              <p:cNvGrpSpPr>
                <a:grpSpLocks/>
              </p:cNvGrpSpPr>
              <p:nvPr/>
            </p:nvGrpSpPr>
            <p:grpSpPr bwMode="auto">
              <a:xfrm>
                <a:off x="1100" y="1920"/>
                <a:ext cx="550" cy="0"/>
                <a:chOff x="1100" y="1920"/>
                <a:chExt cx="550" cy="0"/>
              </a:xfrm>
            </p:grpSpPr>
            <p:sp>
              <p:nvSpPr>
                <p:cNvPr id="69" name="Rectangle 197"/>
                <p:cNvSpPr>
                  <a:spLocks noChangeArrowheads="1"/>
                </p:cNvSpPr>
                <p:nvPr/>
              </p:nvSpPr>
              <p:spPr bwMode="auto">
                <a:xfrm>
                  <a:off x="110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198"/>
                <p:cNvSpPr>
                  <a:spLocks noChangeArrowheads="1"/>
                </p:cNvSpPr>
                <p:nvPr/>
              </p:nvSpPr>
              <p:spPr bwMode="auto">
                <a:xfrm>
                  <a:off x="110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199"/>
              <p:cNvGrpSpPr>
                <a:grpSpLocks/>
              </p:cNvGrpSpPr>
              <p:nvPr/>
            </p:nvGrpSpPr>
            <p:grpSpPr bwMode="auto">
              <a:xfrm>
                <a:off x="1650" y="1920"/>
                <a:ext cx="550" cy="0"/>
                <a:chOff x="1650" y="1920"/>
                <a:chExt cx="550" cy="0"/>
              </a:xfrm>
            </p:grpSpPr>
            <p:sp>
              <p:nvSpPr>
                <p:cNvPr id="67" name="Rectangle 200"/>
                <p:cNvSpPr>
                  <a:spLocks noChangeArrowheads="1"/>
                </p:cNvSpPr>
                <p:nvPr/>
              </p:nvSpPr>
              <p:spPr bwMode="auto">
                <a:xfrm>
                  <a:off x="165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201"/>
                <p:cNvSpPr>
                  <a:spLocks noChangeArrowheads="1"/>
                </p:cNvSpPr>
                <p:nvPr/>
              </p:nvSpPr>
              <p:spPr bwMode="auto">
                <a:xfrm>
                  <a:off x="165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202"/>
              <p:cNvGrpSpPr>
                <a:grpSpLocks/>
              </p:cNvGrpSpPr>
              <p:nvPr/>
            </p:nvGrpSpPr>
            <p:grpSpPr bwMode="auto">
              <a:xfrm>
                <a:off x="2200" y="1920"/>
                <a:ext cx="550" cy="0"/>
                <a:chOff x="2200" y="1920"/>
                <a:chExt cx="550" cy="0"/>
              </a:xfrm>
            </p:grpSpPr>
            <p:sp>
              <p:nvSpPr>
                <p:cNvPr id="65" name="Rectangle 203"/>
                <p:cNvSpPr>
                  <a:spLocks noChangeArrowheads="1"/>
                </p:cNvSpPr>
                <p:nvPr/>
              </p:nvSpPr>
              <p:spPr bwMode="auto">
                <a:xfrm>
                  <a:off x="220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Rectangle 204"/>
                <p:cNvSpPr>
                  <a:spLocks noChangeArrowheads="1"/>
                </p:cNvSpPr>
                <p:nvPr/>
              </p:nvSpPr>
              <p:spPr bwMode="auto">
                <a:xfrm>
                  <a:off x="220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205"/>
              <p:cNvGrpSpPr>
                <a:grpSpLocks/>
              </p:cNvGrpSpPr>
              <p:nvPr/>
            </p:nvGrpSpPr>
            <p:grpSpPr bwMode="auto">
              <a:xfrm>
                <a:off x="2750" y="1920"/>
                <a:ext cx="550" cy="0"/>
                <a:chOff x="2750" y="1920"/>
                <a:chExt cx="550" cy="0"/>
              </a:xfrm>
            </p:grpSpPr>
            <p:sp>
              <p:nvSpPr>
                <p:cNvPr id="63" name="Rectangle 206"/>
                <p:cNvSpPr>
                  <a:spLocks noChangeArrowheads="1"/>
                </p:cNvSpPr>
                <p:nvPr/>
              </p:nvSpPr>
              <p:spPr bwMode="auto">
                <a:xfrm>
                  <a:off x="275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207"/>
                <p:cNvSpPr>
                  <a:spLocks noChangeArrowheads="1"/>
                </p:cNvSpPr>
                <p:nvPr/>
              </p:nvSpPr>
              <p:spPr bwMode="auto">
                <a:xfrm>
                  <a:off x="275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208"/>
              <p:cNvGrpSpPr>
                <a:grpSpLocks/>
              </p:cNvGrpSpPr>
              <p:nvPr/>
            </p:nvGrpSpPr>
            <p:grpSpPr bwMode="auto">
              <a:xfrm>
                <a:off x="3300" y="1920"/>
                <a:ext cx="550" cy="0"/>
                <a:chOff x="3300" y="1920"/>
                <a:chExt cx="550" cy="0"/>
              </a:xfrm>
            </p:grpSpPr>
            <p:sp>
              <p:nvSpPr>
                <p:cNvPr id="61" name="Rectangle 209"/>
                <p:cNvSpPr>
                  <a:spLocks noChangeArrowheads="1"/>
                </p:cNvSpPr>
                <p:nvPr/>
              </p:nvSpPr>
              <p:spPr bwMode="auto">
                <a:xfrm>
                  <a:off x="330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210"/>
                <p:cNvSpPr>
                  <a:spLocks noChangeArrowheads="1"/>
                </p:cNvSpPr>
                <p:nvPr/>
              </p:nvSpPr>
              <p:spPr bwMode="auto">
                <a:xfrm>
                  <a:off x="330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211"/>
              <p:cNvGrpSpPr>
                <a:grpSpLocks/>
              </p:cNvGrpSpPr>
              <p:nvPr/>
            </p:nvGrpSpPr>
            <p:grpSpPr bwMode="auto">
              <a:xfrm>
                <a:off x="3850" y="1920"/>
                <a:ext cx="550" cy="0"/>
                <a:chOff x="3850" y="1920"/>
                <a:chExt cx="550" cy="0"/>
              </a:xfrm>
            </p:grpSpPr>
            <p:sp>
              <p:nvSpPr>
                <p:cNvPr id="59" name="Rectangle 212"/>
                <p:cNvSpPr>
                  <a:spLocks noChangeArrowheads="1"/>
                </p:cNvSpPr>
                <p:nvPr/>
              </p:nvSpPr>
              <p:spPr bwMode="auto">
                <a:xfrm>
                  <a:off x="385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5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Rectangle 214"/>
            <p:cNvSpPr>
              <a:spLocks noChangeArrowheads="1"/>
            </p:cNvSpPr>
            <p:nvPr/>
          </p:nvSpPr>
          <p:spPr bwMode="auto">
            <a:xfrm>
              <a:off x="682" y="226"/>
              <a:ext cx="4406" cy="192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5"/>
            <p:cNvSpPr>
              <a:spLocks noChangeShapeType="1"/>
            </p:cNvSpPr>
            <p:nvPr/>
          </p:nvSpPr>
          <p:spPr bwMode="auto">
            <a:xfrm>
              <a:off x="2890" y="706"/>
              <a:ext cx="0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16"/>
            <p:cNvSpPr>
              <a:spLocks noChangeShapeType="1"/>
            </p:cNvSpPr>
            <p:nvPr/>
          </p:nvSpPr>
          <p:spPr bwMode="auto">
            <a:xfrm>
              <a:off x="682" y="706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7"/>
            <p:cNvSpPr>
              <a:spLocks noChangeShapeType="1"/>
            </p:cNvSpPr>
            <p:nvPr/>
          </p:nvSpPr>
          <p:spPr bwMode="auto">
            <a:xfrm>
              <a:off x="682" y="1186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8"/>
            <p:cNvSpPr>
              <a:spLocks noChangeShapeType="1"/>
            </p:cNvSpPr>
            <p:nvPr/>
          </p:nvSpPr>
          <p:spPr bwMode="auto">
            <a:xfrm>
              <a:off x="682" y="1666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9"/>
            <p:cNvSpPr>
              <a:spLocks noChangeShapeType="1"/>
            </p:cNvSpPr>
            <p:nvPr/>
          </p:nvSpPr>
          <p:spPr bwMode="auto">
            <a:xfrm>
              <a:off x="682" y="2146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0"/>
            <p:cNvSpPr>
              <a:spLocks noChangeShapeType="1"/>
            </p:cNvSpPr>
            <p:nvPr/>
          </p:nvSpPr>
          <p:spPr bwMode="auto">
            <a:xfrm>
              <a:off x="1235" y="1666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21"/>
            <p:cNvSpPr>
              <a:spLocks noChangeShapeType="1"/>
            </p:cNvSpPr>
            <p:nvPr/>
          </p:nvSpPr>
          <p:spPr bwMode="auto">
            <a:xfrm>
              <a:off x="1785" y="1665"/>
              <a:ext cx="0" cy="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2"/>
            <p:cNvSpPr>
              <a:spLocks noChangeShapeType="1"/>
            </p:cNvSpPr>
            <p:nvPr/>
          </p:nvSpPr>
          <p:spPr bwMode="auto">
            <a:xfrm>
              <a:off x="1785" y="1192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3"/>
            <p:cNvSpPr>
              <a:spLocks noChangeShapeType="1"/>
            </p:cNvSpPr>
            <p:nvPr/>
          </p:nvSpPr>
          <p:spPr bwMode="auto">
            <a:xfrm>
              <a:off x="2335" y="1665"/>
              <a:ext cx="0" cy="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4"/>
            <p:cNvSpPr>
              <a:spLocks noChangeShapeType="1"/>
            </p:cNvSpPr>
            <p:nvPr/>
          </p:nvSpPr>
          <p:spPr bwMode="auto">
            <a:xfrm>
              <a:off x="3435" y="1665"/>
              <a:ext cx="0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25"/>
            <p:cNvSpPr>
              <a:spLocks noChangeShapeType="1"/>
            </p:cNvSpPr>
            <p:nvPr/>
          </p:nvSpPr>
          <p:spPr bwMode="auto">
            <a:xfrm>
              <a:off x="3985" y="1669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26"/>
            <p:cNvSpPr>
              <a:spLocks noChangeShapeType="1"/>
            </p:cNvSpPr>
            <p:nvPr/>
          </p:nvSpPr>
          <p:spPr bwMode="auto">
            <a:xfrm>
              <a:off x="4535" y="1669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27"/>
            <p:cNvSpPr>
              <a:spLocks noChangeShapeType="1"/>
            </p:cNvSpPr>
            <p:nvPr/>
          </p:nvSpPr>
          <p:spPr bwMode="auto">
            <a:xfrm>
              <a:off x="3985" y="1192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8"/>
            <p:cNvSpPr>
              <a:spLocks noChangeShapeType="1"/>
            </p:cNvSpPr>
            <p:nvPr/>
          </p:nvSpPr>
          <p:spPr bwMode="auto">
            <a:xfrm flipH="1">
              <a:off x="682" y="229"/>
              <a:ext cx="3" cy="19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29"/>
            <p:cNvSpPr>
              <a:spLocks noChangeShapeType="1"/>
            </p:cNvSpPr>
            <p:nvPr/>
          </p:nvSpPr>
          <p:spPr bwMode="auto">
            <a:xfrm>
              <a:off x="5085" y="235"/>
              <a:ext cx="3" cy="19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" name="Line 230"/>
          <p:cNvSpPr>
            <a:spLocks noChangeShapeType="1"/>
          </p:cNvSpPr>
          <p:nvPr/>
        </p:nvSpPr>
        <p:spPr bwMode="auto">
          <a:xfrm>
            <a:off x="2825260" y="3500594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9960" y="33647"/>
            <a:ext cx="1798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6729441" y="253425"/>
            <a:ext cx="2262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CC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CC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2 </a:t>
            </a:r>
            <a:r>
              <a:rPr lang="en-US" sz="3200" b="1" spc="150" dirty="0" err="1" smtClean="0">
                <a:ln w="11430"/>
                <a:solidFill>
                  <a:srgbClr val="CC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CC0066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iiiiiii.png"/>
          <p:cNvPicPr>
            <a:picLocks noChangeAspect="1"/>
          </p:cNvPicPr>
          <p:nvPr/>
        </p:nvPicPr>
        <p:blipFill>
          <a:blip r:embed="rId2" cstate="print"/>
          <a:srcRect l="21990" t="1588" b="78010"/>
          <a:stretch>
            <a:fillRect/>
          </a:stretch>
        </p:blipFill>
        <p:spPr>
          <a:xfrm>
            <a:off x="2678240" y="688300"/>
            <a:ext cx="3947410" cy="1032400"/>
          </a:xfrm>
          <a:prstGeom prst="rect">
            <a:avLst/>
          </a:prstGeom>
        </p:spPr>
      </p:pic>
      <p:pic>
        <p:nvPicPr>
          <p:cNvPr id="27" name="Picture 26" descr="bar_blu_yel_e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858780"/>
            <a:ext cx="4705350" cy="952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328958" y="2457033"/>
            <a:ext cx="468269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৬১ ও ৬২</a:t>
            </a:r>
          </a:p>
          <a:p>
            <a:pPr algn="ctr"/>
            <a:r>
              <a:rPr lang="en-US" sz="4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4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geobar_e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5867400"/>
            <a:ext cx="3810000" cy="1524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0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0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53314" y="5559986"/>
            <a:ext cx="1219200" cy="990600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 baseline="30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GB" sz="3600" baseline="-2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8" name="AutoShape 10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601264" y="5559986"/>
            <a:ext cx="1219200" cy="990600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sp>
        <p:nvSpPr>
          <p:cNvPr id="9" name="Text Box 109"/>
          <p:cNvSpPr txBox="1">
            <a:spLocks noChangeArrowheads="1"/>
          </p:cNvSpPr>
          <p:nvPr/>
        </p:nvSpPr>
        <p:spPr bwMode="auto">
          <a:xfrm>
            <a:off x="6906064" y="5678390"/>
            <a:ext cx="564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aseline="30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GB" sz="3600" baseline="-2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grpSp>
        <p:nvGrpSpPr>
          <p:cNvPr id="10" name="Group 230"/>
          <p:cNvGrpSpPr>
            <a:grpSpLocks/>
          </p:cNvGrpSpPr>
          <p:nvPr/>
        </p:nvGrpSpPr>
        <p:grpSpPr bwMode="auto">
          <a:xfrm>
            <a:off x="1419664" y="5559986"/>
            <a:ext cx="1219200" cy="990600"/>
            <a:chOff x="912" y="3216"/>
            <a:chExt cx="768" cy="624"/>
          </a:xfrm>
        </p:grpSpPr>
        <p:sp>
          <p:nvSpPr>
            <p:cNvPr id="11" name="AutoShape 10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912" y="3216"/>
              <a:ext cx="768" cy="624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sp>
          <p:nvSpPr>
            <p:cNvPr id="12" name="Text Box 111"/>
            <p:cNvSpPr txBox="1">
              <a:spLocks noChangeArrowheads="1"/>
            </p:cNvSpPr>
            <p:nvPr/>
          </p:nvSpPr>
          <p:spPr bwMode="auto">
            <a:xfrm>
              <a:off x="1056" y="3360"/>
              <a:ext cx="37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aseline="30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en-GB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GB" sz="3600" baseline="-25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8</a:t>
              </a:r>
            </a:p>
          </p:txBody>
        </p:sp>
      </p:grpSp>
      <p:grpSp>
        <p:nvGrpSpPr>
          <p:cNvPr id="13" name="Group 113"/>
          <p:cNvGrpSpPr>
            <a:grpSpLocks/>
          </p:cNvGrpSpPr>
          <p:nvPr/>
        </p:nvGrpSpPr>
        <p:grpSpPr bwMode="auto">
          <a:xfrm>
            <a:off x="1096473" y="1371445"/>
            <a:ext cx="7010400" cy="3063875"/>
            <a:chOff x="682" y="226"/>
            <a:chExt cx="4416" cy="1930"/>
          </a:xfrm>
        </p:grpSpPr>
        <p:grpSp>
          <p:nvGrpSpPr>
            <p:cNvPr id="14" name="Group 114"/>
            <p:cNvGrpSpPr>
              <a:grpSpLocks/>
            </p:cNvGrpSpPr>
            <p:nvPr/>
          </p:nvGrpSpPr>
          <p:grpSpPr bwMode="auto">
            <a:xfrm>
              <a:off x="685" y="229"/>
              <a:ext cx="4400" cy="1914"/>
              <a:chOff x="0" y="0"/>
              <a:chExt cx="4400" cy="1920"/>
            </a:xfrm>
          </p:grpSpPr>
          <p:grpSp>
            <p:nvGrpSpPr>
              <p:cNvPr id="31" name="Group 115"/>
              <p:cNvGrpSpPr>
                <a:grpSpLocks/>
              </p:cNvGrpSpPr>
              <p:nvPr/>
            </p:nvGrpSpPr>
            <p:grpSpPr bwMode="auto">
              <a:xfrm>
                <a:off x="0" y="0"/>
                <a:ext cx="4400" cy="480"/>
                <a:chOff x="0" y="0"/>
                <a:chExt cx="4400" cy="480"/>
              </a:xfrm>
            </p:grpSpPr>
            <p:sp>
              <p:nvSpPr>
                <p:cNvPr id="130" name="Rectangle 1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400" cy="4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1" name="Group 11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400" cy="480"/>
                  <a:chOff x="0" y="0"/>
                  <a:chExt cx="4400" cy="480"/>
                </a:xfrm>
              </p:grpSpPr>
              <p:sp>
                <p:nvSpPr>
                  <p:cNvPr id="132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4314" cy="48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dirty="0" smtClean="0">
                        <a:latin typeface="NikoshBAN" pitchFamily="2" charset="0"/>
                        <a:cs typeface="NikoshBAN" pitchFamily="2" charset="0"/>
                      </a:rPr>
                      <a:t>1  </a:t>
                    </a:r>
                    <a:endParaRPr lang="en-GB" sz="1400" dirty="0" smtClean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33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4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2" name="Group 120"/>
              <p:cNvGrpSpPr>
                <a:grpSpLocks/>
              </p:cNvGrpSpPr>
              <p:nvPr/>
            </p:nvGrpSpPr>
            <p:grpSpPr bwMode="auto">
              <a:xfrm>
                <a:off x="0" y="480"/>
                <a:ext cx="2200" cy="480"/>
                <a:chOff x="0" y="480"/>
                <a:chExt cx="2200" cy="480"/>
              </a:xfrm>
            </p:grpSpPr>
            <p:sp>
              <p:nvSpPr>
                <p:cNvPr id="126" name="Rectangle 121"/>
                <p:cNvSpPr>
                  <a:spLocks noChangeArrowheads="1"/>
                </p:cNvSpPr>
                <p:nvPr/>
              </p:nvSpPr>
              <p:spPr bwMode="auto">
                <a:xfrm>
                  <a:off x="0" y="480"/>
                  <a:ext cx="2200" cy="480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7" name="Group 122"/>
                <p:cNvGrpSpPr>
                  <a:grpSpLocks/>
                </p:cNvGrpSpPr>
                <p:nvPr/>
              </p:nvGrpSpPr>
              <p:grpSpPr bwMode="auto">
                <a:xfrm>
                  <a:off x="0" y="480"/>
                  <a:ext cx="2200" cy="480"/>
                  <a:chOff x="0" y="480"/>
                  <a:chExt cx="2200" cy="480"/>
                </a:xfrm>
              </p:grpSpPr>
              <p:sp>
                <p:nvSpPr>
                  <p:cNvPr id="128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480"/>
                    <a:ext cx="2114" cy="480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2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29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80"/>
                    <a:ext cx="22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" name="Group 125"/>
              <p:cNvGrpSpPr>
                <a:grpSpLocks/>
              </p:cNvGrpSpPr>
              <p:nvPr/>
            </p:nvGrpSpPr>
            <p:grpSpPr bwMode="auto">
              <a:xfrm>
                <a:off x="2200" y="480"/>
                <a:ext cx="2200" cy="480"/>
                <a:chOff x="2200" y="480"/>
                <a:chExt cx="2200" cy="480"/>
              </a:xfrm>
            </p:grpSpPr>
            <p:sp>
              <p:nvSpPr>
                <p:cNvPr id="122" name="Rectangle 126"/>
                <p:cNvSpPr>
                  <a:spLocks noChangeArrowheads="1"/>
                </p:cNvSpPr>
                <p:nvPr/>
              </p:nvSpPr>
              <p:spPr bwMode="auto">
                <a:xfrm>
                  <a:off x="2200" y="480"/>
                  <a:ext cx="2200" cy="480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3" name="Group 122"/>
                <p:cNvGrpSpPr>
                  <a:grpSpLocks/>
                </p:cNvGrpSpPr>
                <p:nvPr/>
              </p:nvGrpSpPr>
              <p:grpSpPr bwMode="auto">
                <a:xfrm>
                  <a:off x="2200" y="480"/>
                  <a:ext cx="2200" cy="480"/>
                  <a:chOff x="2200" y="480"/>
                  <a:chExt cx="2200" cy="480"/>
                </a:xfrm>
              </p:grpSpPr>
              <p:sp>
                <p:nvSpPr>
                  <p:cNvPr id="124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243" y="480"/>
                    <a:ext cx="2114" cy="480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2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25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80"/>
                    <a:ext cx="22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" name="Group 130"/>
              <p:cNvGrpSpPr>
                <a:grpSpLocks/>
              </p:cNvGrpSpPr>
              <p:nvPr/>
            </p:nvGrpSpPr>
            <p:grpSpPr bwMode="auto">
              <a:xfrm>
                <a:off x="0" y="960"/>
                <a:ext cx="1100" cy="480"/>
                <a:chOff x="0" y="960"/>
                <a:chExt cx="1100" cy="480"/>
              </a:xfrm>
            </p:grpSpPr>
            <p:sp>
              <p:nvSpPr>
                <p:cNvPr id="118" name="Rectangle 131"/>
                <p:cNvSpPr>
                  <a:spLocks noChangeArrowheads="1"/>
                </p:cNvSpPr>
                <p:nvPr/>
              </p:nvSpPr>
              <p:spPr bwMode="auto">
                <a:xfrm>
                  <a:off x="0" y="960"/>
                  <a:ext cx="1100" cy="48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9" name="Group 132"/>
                <p:cNvGrpSpPr>
                  <a:grpSpLocks/>
                </p:cNvGrpSpPr>
                <p:nvPr/>
              </p:nvGrpSpPr>
              <p:grpSpPr bwMode="auto">
                <a:xfrm>
                  <a:off x="0" y="960"/>
                  <a:ext cx="1100" cy="480"/>
                  <a:chOff x="0" y="960"/>
                  <a:chExt cx="1100" cy="480"/>
                </a:xfrm>
              </p:grpSpPr>
              <p:sp>
                <p:nvSpPr>
                  <p:cNvPr id="120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960"/>
                    <a:ext cx="1014" cy="48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4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21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60"/>
                    <a:ext cx="11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" name="Group 135"/>
              <p:cNvGrpSpPr>
                <a:grpSpLocks/>
              </p:cNvGrpSpPr>
              <p:nvPr/>
            </p:nvGrpSpPr>
            <p:grpSpPr bwMode="auto">
              <a:xfrm>
                <a:off x="1100" y="960"/>
                <a:ext cx="1100" cy="480"/>
                <a:chOff x="1100" y="960"/>
                <a:chExt cx="1100" cy="480"/>
              </a:xfrm>
            </p:grpSpPr>
            <p:sp>
              <p:nvSpPr>
                <p:cNvPr id="114" name="Rectangle 136"/>
                <p:cNvSpPr>
                  <a:spLocks noChangeArrowheads="1"/>
                </p:cNvSpPr>
                <p:nvPr/>
              </p:nvSpPr>
              <p:spPr bwMode="auto">
                <a:xfrm>
                  <a:off x="1100" y="960"/>
                  <a:ext cx="1100" cy="48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5" name="Group 137"/>
                <p:cNvGrpSpPr>
                  <a:grpSpLocks/>
                </p:cNvGrpSpPr>
                <p:nvPr/>
              </p:nvGrpSpPr>
              <p:grpSpPr bwMode="auto">
                <a:xfrm>
                  <a:off x="1100" y="960"/>
                  <a:ext cx="1100" cy="480"/>
                  <a:chOff x="1100" y="960"/>
                  <a:chExt cx="1100" cy="480"/>
                </a:xfrm>
              </p:grpSpPr>
              <p:sp>
                <p:nvSpPr>
                  <p:cNvPr id="116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143" y="960"/>
                    <a:ext cx="1014" cy="48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4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17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1100" y="960"/>
                    <a:ext cx="11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" name="Group 140"/>
              <p:cNvGrpSpPr>
                <a:grpSpLocks/>
              </p:cNvGrpSpPr>
              <p:nvPr/>
            </p:nvGrpSpPr>
            <p:grpSpPr bwMode="auto">
              <a:xfrm>
                <a:off x="2200" y="960"/>
                <a:ext cx="1100" cy="480"/>
                <a:chOff x="2200" y="960"/>
                <a:chExt cx="1100" cy="480"/>
              </a:xfrm>
            </p:grpSpPr>
            <p:sp>
              <p:nvSpPr>
                <p:cNvPr id="110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00" y="960"/>
                  <a:ext cx="1100" cy="48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1" name="Group 142"/>
                <p:cNvGrpSpPr>
                  <a:grpSpLocks/>
                </p:cNvGrpSpPr>
                <p:nvPr/>
              </p:nvGrpSpPr>
              <p:grpSpPr bwMode="auto">
                <a:xfrm>
                  <a:off x="2200" y="960"/>
                  <a:ext cx="1100" cy="480"/>
                  <a:chOff x="2200" y="960"/>
                  <a:chExt cx="1100" cy="480"/>
                </a:xfrm>
              </p:grpSpPr>
              <p:sp>
                <p:nvSpPr>
                  <p:cNvPr id="112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243" y="960"/>
                    <a:ext cx="1014" cy="48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4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13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960"/>
                    <a:ext cx="11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7" name="Group 145"/>
              <p:cNvGrpSpPr>
                <a:grpSpLocks/>
              </p:cNvGrpSpPr>
              <p:nvPr/>
            </p:nvGrpSpPr>
            <p:grpSpPr bwMode="auto">
              <a:xfrm>
                <a:off x="3300" y="960"/>
                <a:ext cx="1100" cy="480"/>
                <a:chOff x="3300" y="960"/>
                <a:chExt cx="1100" cy="480"/>
              </a:xfrm>
            </p:grpSpPr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3300" y="960"/>
                  <a:ext cx="1100" cy="48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7" name="Group 147"/>
                <p:cNvGrpSpPr>
                  <a:grpSpLocks/>
                </p:cNvGrpSpPr>
                <p:nvPr/>
              </p:nvGrpSpPr>
              <p:grpSpPr bwMode="auto">
                <a:xfrm>
                  <a:off x="3300" y="960"/>
                  <a:ext cx="1100" cy="480"/>
                  <a:chOff x="3300" y="960"/>
                  <a:chExt cx="1100" cy="480"/>
                </a:xfrm>
              </p:grpSpPr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3343" y="960"/>
                    <a:ext cx="1014" cy="48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4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3300" y="960"/>
                    <a:ext cx="110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" name="Group 150"/>
              <p:cNvGrpSpPr>
                <a:grpSpLocks/>
              </p:cNvGrpSpPr>
              <p:nvPr/>
            </p:nvGrpSpPr>
            <p:grpSpPr bwMode="auto">
              <a:xfrm>
                <a:off x="0" y="1440"/>
                <a:ext cx="550" cy="480"/>
                <a:chOff x="0" y="1440"/>
                <a:chExt cx="550" cy="480"/>
              </a:xfrm>
            </p:grpSpPr>
            <p:sp>
              <p:nvSpPr>
                <p:cNvPr id="102" name="Rectangle 151"/>
                <p:cNvSpPr>
                  <a:spLocks noChangeArrowheads="1"/>
                </p:cNvSpPr>
                <p:nvPr/>
              </p:nvSpPr>
              <p:spPr bwMode="auto">
                <a:xfrm>
                  <a:off x="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" name="Group 152"/>
                <p:cNvGrpSpPr>
                  <a:grpSpLocks/>
                </p:cNvGrpSpPr>
                <p:nvPr/>
              </p:nvGrpSpPr>
              <p:grpSpPr bwMode="auto">
                <a:xfrm>
                  <a:off x="0" y="1440"/>
                  <a:ext cx="550" cy="480"/>
                  <a:chOff x="0" y="1440"/>
                  <a:chExt cx="550" cy="480"/>
                </a:xfrm>
              </p:grpSpPr>
              <p:sp>
                <p:nvSpPr>
                  <p:cNvPr id="104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2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05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9" name="Group 155"/>
              <p:cNvGrpSpPr>
                <a:grpSpLocks/>
              </p:cNvGrpSpPr>
              <p:nvPr/>
            </p:nvGrpSpPr>
            <p:grpSpPr bwMode="auto">
              <a:xfrm>
                <a:off x="550" y="1440"/>
                <a:ext cx="550" cy="480"/>
                <a:chOff x="550" y="1440"/>
                <a:chExt cx="550" cy="480"/>
              </a:xfrm>
            </p:grpSpPr>
            <p:sp>
              <p:nvSpPr>
                <p:cNvPr id="98" name="Rectangle 156"/>
                <p:cNvSpPr>
                  <a:spLocks noChangeArrowheads="1"/>
                </p:cNvSpPr>
                <p:nvPr/>
              </p:nvSpPr>
              <p:spPr bwMode="auto">
                <a:xfrm>
                  <a:off x="55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9" name="Group 157"/>
                <p:cNvGrpSpPr>
                  <a:grpSpLocks/>
                </p:cNvGrpSpPr>
                <p:nvPr/>
              </p:nvGrpSpPr>
              <p:grpSpPr bwMode="auto">
                <a:xfrm>
                  <a:off x="550" y="1440"/>
                  <a:ext cx="550" cy="480"/>
                  <a:chOff x="550" y="1440"/>
                  <a:chExt cx="550" cy="480"/>
                </a:xfrm>
              </p:grpSpPr>
              <p:sp>
                <p:nvSpPr>
                  <p:cNvPr id="100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59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101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0" name="Group 160"/>
              <p:cNvGrpSpPr>
                <a:grpSpLocks/>
              </p:cNvGrpSpPr>
              <p:nvPr/>
            </p:nvGrpSpPr>
            <p:grpSpPr bwMode="auto">
              <a:xfrm>
                <a:off x="1100" y="1440"/>
                <a:ext cx="550" cy="480"/>
                <a:chOff x="1100" y="1440"/>
                <a:chExt cx="550" cy="480"/>
              </a:xfrm>
            </p:grpSpPr>
            <p:sp>
              <p:nvSpPr>
                <p:cNvPr id="94" name="Rectangle 161"/>
                <p:cNvSpPr>
                  <a:spLocks noChangeArrowheads="1"/>
                </p:cNvSpPr>
                <p:nvPr/>
              </p:nvSpPr>
              <p:spPr bwMode="auto">
                <a:xfrm>
                  <a:off x="110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5" name="Group 162"/>
                <p:cNvGrpSpPr>
                  <a:grpSpLocks/>
                </p:cNvGrpSpPr>
                <p:nvPr/>
              </p:nvGrpSpPr>
              <p:grpSpPr bwMode="auto">
                <a:xfrm>
                  <a:off x="1100" y="1440"/>
                  <a:ext cx="550" cy="480"/>
                  <a:chOff x="1100" y="1440"/>
                  <a:chExt cx="550" cy="480"/>
                </a:xfrm>
              </p:grpSpPr>
              <p:sp>
                <p:nvSpPr>
                  <p:cNvPr id="96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114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97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10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" name="Group 165"/>
              <p:cNvGrpSpPr>
                <a:grpSpLocks/>
              </p:cNvGrpSpPr>
              <p:nvPr/>
            </p:nvGrpSpPr>
            <p:grpSpPr bwMode="auto">
              <a:xfrm>
                <a:off x="1650" y="1440"/>
                <a:ext cx="550" cy="480"/>
                <a:chOff x="1650" y="1440"/>
                <a:chExt cx="550" cy="480"/>
              </a:xfrm>
            </p:grpSpPr>
            <p:sp>
              <p:nvSpPr>
                <p:cNvPr id="90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5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1" name="Group 167"/>
                <p:cNvGrpSpPr>
                  <a:grpSpLocks/>
                </p:cNvGrpSpPr>
                <p:nvPr/>
              </p:nvGrpSpPr>
              <p:grpSpPr bwMode="auto">
                <a:xfrm>
                  <a:off x="1650" y="1440"/>
                  <a:ext cx="550" cy="480"/>
                  <a:chOff x="1650" y="1440"/>
                  <a:chExt cx="550" cy="480"/>
                </a:xfrm>
              </p:grpSpPr>
              <p:sp>
                <p:nvSpPr>
                  <p:cNvPr id="9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169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93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2" name="Group 170"/>
              <p:cNvGrpSpPr>
                <a:grpSpLocks/>
              </p:cNvGrpSpPr>
              <p:nvPr/>
            </p:nvGrpSpPr>
            <p:grpSpPr bwMode="auto">
              <a:xfrm>
                <a:off x="2200" y="1440"/>
                <a:ext cx="550" cy="480"/>
                <a:chOff x="2200" y="1440"/>
                <a:chExt cx="550" cy="480"/>
              </a:xfrm>
            </p:grpSpPr>
            <p:sp>
              <p:nvSpPr>
                <p:cNvPr id="86" name="Rectangle 171"/>
                <p:cNvSpPr>
                  <a:spLocks noChangeArrowheads="1"/>
                </p:cNvSpPr>
                <p:nvPr/>
              </p:nvSpPr>
              <p:spPr bwMode="auto">
                <a:xfrm>
                  <a:off x="220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7" name="Group 172"/>
                <p:cNvGrpSpPr>
                  <a:grpSpLocks/>
                </p:cNvGrpSpPr>
                <p:nvPr/>
              </p:nvGrpSpPr>
              <p:grpSpPr bwMode="auto">
                <a:xfrm>
                  <a:off x="2200" y="1440"/>
                  <a:ext cx="550" cy="480"/>
                  <a:chOff x="2200" y="1440"/>
                  <a:chExt cx="550" cy="480"/>
                </a:xfrm>
              </p:grpSpPr>
              <p:sp>
                <p:nvSpPr>
                  <p:cNvPr id="88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24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2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89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3" name="Group 175"/>
              <p:cNvGrpSpPr>
                <a:grpSpLocks/>
              </p:cNvGrpSpPr>
              <p:nvPr/>
            </p:nvGrpSpPr>
            <p:grpSpPr bwMode="auto">
              <a:xfrm>
                <a:off x="2750" y="1440"/>
                <a:ext cx="550" cy="480"/>
                <a:chOff x="2750" y="1440"/>
                <a:chExt cx="550" cy="480"/>
              </a:xfrm>
            </p:grpSpPr>
            <p:sp>
              <p:nvSpPr>
                <p:cNvPr id="82" name="Rectangle 176"/>
                <p:cNvSpPr>
                  <a:spLocks noChangeArrowheads="1"/>
                </p:cNvSpPr>
                <p:nvPr/>
              </p:nvSpPr>
              <p:spPr bwMode="auto">
                <a:xfrm>
                  <a:off x="275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3" name="Group 177"/>
                <p:cNvGrpSpPr>
                  <a:grpSpLocks/>
                </p:cNvGrpSpPr>
                <p:nvPr/>
              </p:nvGrpSpPr>
              <p:grpSpPr bwMode="auto">
                <a:xfrm>
                  <a:off x="2750" y="1440"/>
                  <a:ext cx="550" cy="480"/>
                  <a:chOff x="2750" y="1440"/>
                  <a:chExt cx="550" cy="480"/>
                </a:xfrm>
              </p:grpSpPr>
              <p:sp>
                <p:nvSpPr>
                  <p:cNvPr id="84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279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85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75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4" name="Group 180"/>
              <p:cNvGrpSpPr>
                <a:grpSpLocks/>
              </p:cNvGrpSpPr>
              <p:nvPr/>
            </p:nvGrpSpPr>
            <p:grpSpPr bwMode="auto">
              <a:xfrm>
                <a:off x="3300" y="1440"/>
                <a:ext cx="550" cy="480"/>
                <a:chOff x="3300" y="1440"/>
                <a:chExt cx="550" cy="480"/>
              </a:xfrm>
            </p:grpSpPr>
            <p:sp>
              <p:nvSpPr>
                <p:cNvPr id="78" name="Rectangle 181"/>
                <p:cNvSpPr>
                  <a:spLocks noChangeArrowheads="1"/>
                </p:cNvSpPr>
                <p:nvPr/>
              </p:nvSpPr>
              <p:spPr bwMode="auto">
                <a:xfrm>
                  <a:off x="330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9" name="Group 182"/>
                <p:cNvGrpSpPr>
                  <a:grpSpLocks/>
                </p:cNvGrpSpPr>
                <p:nvPr/>
              </p:nvGrpSpPr>
              <p:grpSpPr bwMode="auto">
                <a:xfrm>
                  <a:off x="3300" y="1440"/>
                  <a:ext cx="550" cy="480"/>
                  <a:chOff x="3300" y="1440"/>
                  <a:chExt cx="550" cy="480"/>
                </a:xfrm>
              </p:grpSpPr>
              <p:sp>
                <p:nvSpPr>
                  <p:cNvPr id="80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334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81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330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5" name="Group 185"/>
              <p:cNvGrpSpPr>
                <a:grpSpLocks/>
              </p:cNvGrpSpPr>
              <p:nvPr/>
            </p:nvGrpSpPr>
            <p:grpSpPr bwMode="auto">
              <a:xfrm>
                <a:off x="3850" y="1440"/>
                <a:ext cx="550" cy="480"/>
                <a:chOff x="3850" y="1440"/>
                <a:chExt cx="550" cy="480"/>
              </a:xfrm>
            </p:grpSpPr>
            <p:sp>
              <p:nvSpPr>
                <p:cNvPr id="74" name="Rectangle 186"/>
                <p:cNvSpPr>
                  <a:spLocks noChangeArrowheads="1"/>
                </p:cNvSpPr>
                <p:nvPr/>
              </p:nvSpPr>
              <p:spPr bwMode="auto">
                <a:xfrm>
                  <a:off x="3850" y="1440"/>
                  <a:ext cx="550" cy="4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5" name="Group 187"/>
                <p:cNvGrpSpPr>
                  <a:grpSpLocks/>
                </p:cNvGrpSpPr>
                <p:nvPr/>
              </p:nvGrpSpPr>
              <p:grpSpPr bwMode="auto">
                <a:xfrm>
                  <a:off x="3850" y="1440"/>
                  <a:ext cx="550" cy="480"/>
                  <a:chOff x="3850" y="1440"/>
                  <a:chExt cx="550" cy="480"/>
                </a:xfrm>
              </p:grpSpPr>
              <p:sp>
                <p:nvSpPr>
                  <p:cNvPr id="76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3893" y="1440"/>
                    <a:ext cx="464" cy="48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GB" sz="2800" baseline="30000" dirty="0">
                        <a:latin typeface="NikoshBAN" pitchFamily="2" charset="0"/>
                        <a:cs typeface="NikoshBAN" pitchFamily="2" charset="0"/>
                      </a:rPr>
                      <a:t>1</a:t>
                    </a:r>
                    <a:r>
                      <a:rPr lang="en-GB" sz="2800" dirty="0">
                        <a:latin typeface="NikoshBAN" pitchFamily="2" charset="0"/>
                        <a:cs typeface="NikoshBAN" pitchFamily="2" charset="0"/>
                      </a:rPr>
                      <a:t>/</a:t>
                    </a:r>
                    <a:r>
                      <a:rPr lang="en-GB" sz="2800" baseline="-30000" dirty="0">
                        <a:latin typeface="NikoshBAN" pitchFamily="2" charset="0"/>
                        <a:cs typeface="NikoshBAN" pitchFamily="2" charset="0"/>
                      </a:rPr>
                      <a:t>8</a:t>
                    </a:r>
                    <a:endParaRPr lang="en-GB" sz="16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pPr algn="ctr" eaLnBrk="0" hangingPunct="0"/>
                    <a:endParaRPr lang="en-GB" dirty="0"/>
                  </a:p>
                </p:txBody>
              </p:sp>
              <p:sp>
                <p:nvSpPr>
                  <p:cNvPr id="77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3850" y="1440"/>
                    <a:ext cx="550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7" name="Group 190"/>
              <p:cNvGrpSpPr>
                <a:grpSpLocks/>
              </p:cNvGrpSpPr>
              <p:nvPr/>
            </p:nvGrpSpPr>
            <p:grpSpPr bwMode="auto">
              <a:xfrm>
                <a:off x="0" y="1920"/>
                <a:ext cx="550" cy="0"/>
                <a:chOff x="0" y="1920"/>
                <a:chExt cx="550" cy="0"/>
              </a:xfrm>
            </p:grpSpPr>
            <p:sp>
              <p:nvSpPr>
                <p:cNvPr id="72" name="Rectangle 191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92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193"/>
              <p:cNvGrpSpPr>
                <a:grpSpLocks/>
              </p:cNvGrpSpPr>
              <p:nvPr/>
            </p:nvGrpSpPr>
            <p:grpSpPr bwMode="auto">
              <a:xfrm>
                <a:off x="550" y="1920"/>
                <a:ext cx="550" cy="0"/>
                <a:chOff x="550" y="1920"/>
                <a:chExt cx="550" cy="0"/>
              </a:xfrm>
            </p:grpSpPr>
            <p:sp>
              <p:nvSpPr>
                <p:cNvPr id="70" name="Rectangle 194"/>
                <p:cNvSpPr>
                  <a:spLocks noChangeArrowheads="1"/>
                </p:cNvSpPr>
                <p:nvPr/>
              </p:nvSpPr>
              <p:spPr bwMode="auto">
                <a:xfrm>
                  <a:off x="55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195"/>
                <p:cNvSpPr>
                  <a:spLocks noChangeArrowheads="1"/>
                </p:cNvSpPr>
                <p:nvPr/>
              </p:nvSpPr>
              <p:spPr bwMode="auto">
                <a:xfrm>
                  <a:off x="55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" name="Group 196"/>
              <p:cNvGrpSpPr>
                <a:grpSpLocks/>
              </p:cNvGrpSpPr>
              <p:nvPr/>
            </p:nvGrpSpPr>
            <p:grpSpPr bwMode="auto">
              <a:xfrm>
                <a:off x="1100" y="1920"/>
                <a:ext cx="550" cy="0"/>
                <a:chOff x="1100" y="1920"/>
                <a:chExt cx="550" cy="0"/>
              </a:xfrm>
            </p:grpSpPr>
            <p:sp>
              <p:nvSpPr>
                <p:cNvPr id="68" name="Rectangle 197"/>
                <p:cNvSpPr>
                  <a:spLocks noChangeArrowheads="1"/>
                </p:cNvSpPr>
                <p:nvPr/>
              </p:nvSpPr>
              <p:spPr bwMode="auto">
                <a:xfrm>
                  <a:off x="110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198"/>
                <p:cNvSpPr>
                  <a:spLocks noChangeArrowheads="1"/>
                </p:cNvSpPr>
                <p:nvPr/>
              </p:nvSpPr>
              <p:spPr bwMode="auto">
                <a:xfrm>
                  <a:off x="110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99"/>
              <p:cNvGrpSpPr>
                <a:grpSpLocks/>
              </p:cNvGrpSpPr>
              <p:nvPr/>
            </p:nvGrpSpPr>
            <p:grpSpPr bwMode="auto">
              <a:xfrm>
                <a:off x="1650" y="1920"/>
                <a:ext cx="550" cy="0"/>
                <a:chOff x="1650" y="1920"/>
                <a:chExt cx="550" cy="0"/>
              </a:xfrm>
            </p:grpSpPr>
            <p:sp>
              <p:nvSpPr>
                <p:cNvPr id="66" name="Rectangle 200"/>
                <p:cNvSpPr>
                  <a:spLocks noChangeArrowheads="1"/>
                </p:cNvSpPr>
                <p:nvPr/>
              </p:nvSpPr>
              <p:spPr bwMode="auto">
                <a:xfrm>
                  <a:off x="165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201"/>
                <p:cNvSpPr>
                  <a:spLocks noChangeArrowheads="1"/>
                </p:cNvSpPr>
                <p:nvPr/>
              </p:nvSpPr>
              <p:spPr bwMode="auto">
                <a:xfrm>
                  <a:off x="165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202"/>
              <p:cNvGrpSpPr>
                <a:grpSpLocks/>
              </p:cNvGrpSpPr>
              <p:nvPr/>
            </p:nvGrpSpPr>
            <p:grpSpPr bwMode="auto">
              <a:xfrm>
                <a:off x="2200" y="1920"/>
                <a:ext cx="550" cy="0"/>
                <a:chOff x="2200" y="1920"/>
                <a:chExt cx="550" cy="0"/>
              </a:xfrm>
            </p:grpSpPr>
            <p:sp>
              <p:nvSpPr>
                <p:cNvPr id="64" name="Rectangle 203"/>
                <p:cNvSpPr>
                  <a:spLocks noChangeArrowheads="1"/>
                </p:cNvSpPr>
                <p:nvPr/>
              </p:nvSpPr>
              <p:spPr bwMode="auto">
                <a:xfrm>
                  <a:off x="220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204"/>
                <p:cNvSpPr>
                  <a:spLocks noChangeArrowheads="1"/>
                </p:cNvSpPr>
                <p:nvPr/>
              </p:nvSpPr>
              <p:spPr bwMode="auto">
                <a:xfrm>
                  <a:off x="220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205"/>
              <p:cNvGrpSpPr>
                <a:grpSpLocks/>
              </p:cNvGrpSpPr>
              <p:nvPr/>
            </p:nvGrpSpPr>
            <p:grpSpPr bwMode="auto">
              <a:xfrm>
                <a:off x="2750" y="1920"/>
                <a:ext cx="550" cy="0"/>
                <a:chOff x="2750" y="1920"/>
                <a:chExt cx="550" cy="0"/>
              </a:xfrm>
            </p:grpSpPr>
            <p:sp>
              <p:nvSpPr>
                <p:cNvPr id="62" name="Rectangle 206"/>
                <p:cNvSpPr>
                  <a:spLocks noChangeArrowheads="1"/>
                </p:cNvSpPr>
                <p:nvPr/>
              </p:nvSpPr>
              <p:spPr bwMode="auto">
                <a:xfrm>
                  <a:off x="275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207"/>
                <p:cNvSpPr>
                  <a:spLocks noChangeArrowheads="1"/>
                </p:cNvSpPr>
                <p:nvPr/>
              </p:nvSpPr>
              <p:spPr bwMode="auto">
                <a:xfrm>
                  <a:off x="275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208"/>
              <p:cNvGrpSpPr>
                <a:grpSpLocks/>
              </p:cNvGrpSpPr>
              <p:nvPr/>
            </p:nvGrpSpPr>
            <p:grpSpPr bwMode="auto">
              <a:xfrm>
                <a:off x="3300" y="1920"/>
                <a:ext cx="550" cy="0"/>
                <a:chOff x="3300" y="1920"/>
                <a:chExt cx="550" cy="0"/>
              </a:xfrm>
            </p:grpSpPr>
            <p:sp>
              <p:nvSpPr>
                <p:cNvPr id="60" name="Rectangle 209"/>
                <p:cNvSpPr>
                  <a:spLocks noChangeArrowheads="1"/>
                </p:cNvSpPr>
                <p:nvPr/>
              </p:nvSpPr>
              <p:spPr bwMode="auto">
                <a:xfrm>
                  <a:off x="330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210"/>
                <p:cNvSpPr>
                  <a:spLocks noChangeArrowheads="1"/>
                </p:cNvSpPr>
                <p:nvPr/>
              </p:nvSpPr>
              <p:spPr bwMode="auto">
                <a:xfrm>
                  <a:off x="330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211"/>
              <p:cNvGrpSpPr>
                <a:grpSpLocks/>
              </p:cNvGrpSpPr>
              <p:nvPr/>
            </p:nvGrpSpPr>
            <p:grpSpPr bwMode="auto">
              <a:xfrm>
                <a:off x="3850" y="1920"/>
                <a:ext cx="550" cy="0"/>
                <a:chOff x="3850" y="1920"/>
                <a:chExt cx="550" cy="0"/>
              </a:xfrm>
            </p:grpSpPr>
            <p:sp>
              <p:nvSpPr>
                <p:cNvPr id="58" name="Rectangle 212"/>
                <p:cNvSpPr>
                  <a:spLocks noChangeArrowheads="1"/>
                </p:cNvSpPr>
                <p:nvPr/>
              </p:nvSpPr>
              <p:spPr bwMode="auto">
                <a:xfrm>
                  <a:off x="3850" y="1920"/>
                  <a:ext cx="55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50" y="1920"/>
                  <a:ext cx="55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" name="Rectangle 214"/>
            <p:cNvSpPr>
              <a:spLocks noChangeArrowheads="1"/>
            </p:cNvSpPr>
            <p:nvPr/>
          </p:nvSpPr>
          <p:spPr bwMode="auto">
            <a:xfrm>
              <a:off x="682" y="226"/>
              <a:ext cx="4406" cy="192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15"/>
            <p:cNvSpPr>
              <a:spLocks noChangeShapeType="1"/>
            </p:cNvSpPr>
            <p:nvPr/>
          </p:nvSpPr>
          <p:spPr bwMode="auto">
            <a:xfrm>
              <a:off x="2890" y="706"/>
              <a:ext cx="0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6"/>
            <p:cNvSpPr>
              <a:spLocks noChangeShapeType="1"/>
            </p:cNvSpPr>
            <p:nvPr/>
          </p:nvSpPr>
          <p:spPr bwMode="auto">
            <a:xfrm>
              <a:off x="682" y="706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17"/>
            <p:cNvSpPr>
              <a:spLocks noChangeShapeType="1"/>
            </p:cNvSpPr>
            <p:nvPr/>
          </p:nvSpPr>
          <p:spPr bwMode="auto">
            <a:xfrm>
              <a:off x="682" y="1186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8"/>
            <p:cNvSpPr>
              <a:spLocks noChangeShapeType="1"/>
            </p:cNvSpPr>
            <p:nvPr/>
          </p:nvSpPr>
          <p:spPr bwMode="auto">
            <a:xfrm>
              <a:off x="682" y="1666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9"/>
            <p:cNvSpPr>
              <a:spLocks noChangeShapeType="1"/>
            </p:cNvSpPr>
            <p:nvPr/>
          </p:nvSpPr>
          <p:spPr bwMode="auto">
            <a:xfrm>
              <a:off x="682" y="2146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20"/>
            <p:cNvSpPr>
              <a:spLocks noChangeShapeType="1"/>
            </p:cNvSpPr>
            <p:nvPr/>
          </p:nvSpPr>
          <p:spPr bwMode="auto">
            <a:xfrm>
              <a:off x="1235" y="1666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1"/>
            <p:cNvSpPr>
              <a:spLocks noChangeShapeType="1"/>
            </p:cNvSpPr>
            <p:nvPr/>
          </p:nvSpPr>
          <p:spPr bwMode="auto">
            <a:xfrm>
              <a:off x="1785" y="1665"/>
              <a:ext cx="0" cy="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22"/>
            <p:cNvSpPr>
              <a:spLocks noChangeShapeType="1"/>
            </p:cNvSpPr>
            <p:nvPr/>
          </p:nvSpPr>
          <p:spPr bwMode="auto">
            <a:xfrm>
              <a:off x="1785" y="1192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3"/>
            <p:cNvSpPr>
              <a:spLocks noChangeShapeType="1"/>
            </p:cNvSpPr>
            <p:nvPr/>
          </p:nvSpPr>
          <p:spPr bwMode="auto">
            <a:xfrm>
              <a:off x="2335" y="1665"/>
              <a:ext cx="0" cy="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4"/>
            <p:cNvSpPr>
              <a:spLocks noChangeShapeType="1"/>
            </p:cNvSpPr>
            <p:nvPr/>
          </p:nvSpPr>
          <p:spPr bwMode="auto">
            <a:xfrm>
              <a:off x="3435" y="1665"/>
              <a:ext cx="0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5"/>
            <p:cNvSpPr>
              <a:spLocks noChangeShapeType="1"/>
            </p:cNvSpPr>
            <p:nvPr/>
          </p:nvSpPr>
          <p:spPr bwMode="auto">
            <a:xfrm>
              <a:off x="3985" y="1669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26"/>
            <p:cNvSpPr>
              <a:spLocks noChangeShapeType="1"/>
            </p:cNvSpPr>
            <p:nvPr/>
          </p:nvSpPr>
          <p:spPr bwMode="auto">
            <a:xfrm>
              <a:off x="4535" y="1669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27"/>
            <p:cNvSpPr>
              <a:spLocks noChangeShapeType="1"/>
            </p:cNvSpPr>
            <p:nvPr/>
          </p:nvSpPr>
          <p:spPr bwMode="auto">
            <a:xfrm>
              <a:off x="3985" y="1192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28"/>
            <p:cNvSpPr>
              <a:spLocks noChangeShapeType="1"/>
            </p:cNvSpPr>
            <p:nvPr/>
          </p:nvSpPr>
          <p:spPr bwMode="auto">
            <a:xfrm flipH="1">
              <a:off x="682" y="229"/>
              <a:ext cx="3" cy="19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9"/>
            <p:cNvSpPr>
              <a:spLocks noChangeShapeType="1"/>
            </p:cNvSpPr>
            <p:nvPr/>
          </p:nvSpPr>
          <p:spPr bwMode="auto">
            <a:xfrm>
              <a:off x="5085" y="235"/>
              <a:ext cx="3" cy="19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" name="Text Box 104"/>
          <p:cNvSpPr txBox="1">
            <a:spLocks noChangeArrowheads="1"/>
          </p:cNvSpPr>
          <p:nvPr/>
        </p:nvSpPr>
        <p:spPr bwMode="auto">
          <a:xfrm>
            <a:off x="533400" y="4605402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aseline="30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GB" sz="4800" baseline="-25000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6" name="Rectangle 135"/>
          <p:cNvSpPr/>
          <p:nvPr/>
        </p:nvSpPr>
        <p:spPr>
          <a:xfrm flipV="1">
            <a:off x="1204210" y="801970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9960" y="33647"/>
            <a:ext cx="1798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729441" y="253425"/>
            <a:ext cx="2262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CC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CC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2 </a:t>
            </a:r>
            <a:r>
              <a:rPr lang="en-US" sz="3200" b="1" spc="150" dirty="0" err="1" smtClean="0">
                <a:ln w="11430"/>
                <a:solidFill>
                  <a:srgbClr val="CC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CC0066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00">
                <a:alpha val="25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/>
          <p:cNvSpPr/>
          <p:nvPr/>
        </p:nvSpPr>
        <p:spPr>
          <a:xfrm flipV="1">
            <a:off x="872616" y="1311507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944371" y="419720"/>
            <a:ext cx="25779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03550" y="1989439"/>
            <a:ext cx="8230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ভগ্নাংশগুলোর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/>
          </a:p>
        </p:txBody>
      </p:sp>
      <p:grpSp>
        <p:nvGrpSpPr>
          <p:cNvPr id="140" name="Group 139"/>
          <p:cNvGrpSpPr/>
          <p:nvPr/>
        </p:nvGrpSpPr>
        <p:grpSpPr>
          <a:xfrm>
            <a:off x="2449968" y="3367790"/>
            <a:ext cx="519332" cy="1407944"/>
            <a:chOff x="1481796" y="4267200"/>
            <a:chExt cx="519332" cy="1407944"/>
          </a:xfrm>
        </p:grpSpPr>
        <p:sp>
          <p:nvSpPr>
            <p:cNvPr id="141" name="TextBox 140"/>
            <p:cNvSpPr txBox="1"/>
            <p:nvPr/>
          </p:nvSpPr>
          <p:spPr>
            <a:xfrm>
              <a:off x="1524000" y="4267200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524000" y="4751814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>
            <a:xfrm>
              <a:off x="1481796" y="4972928"/>
              <a:ext cx="5193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TextBox 143"/>
          <p:cNvSpPr txBox="1"/>
          <p:nvPr/>
        </p:nvSpPr>
        <p:spPr>
          <a:xfrm>
            <a:off x="1372850" y="3695129"/>
            <a:ext cx="1111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(ক)</a:t>
            </a:r>
            <a:endParaRPr lang="en-US" sz="4400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4494878" y="3351550"/>
            <a:ext cx="519332" cy="1407944"/>
            <a:chOff x="1481796" y="4267200"/>
            <a:chExt cx="519332" cy="1407944"/>
          </a:xfrm>
        </p:grpSpPr>
        <p:sp>
          <p:nvSpPr>
            <p:cNvPr id="146" name="TextBox 145"/>
            <p:cNvSpPr txBox="1"/>
            <p:nvPr/>
          </p:nvSpPr>
          <p:spPr>
            <a:xfrm>
              <a:off x="1524000" y="4267200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24000" y="4751814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1481796" y="4972928"/>
              <a:ext cx="5193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extBox 148"/>
          <p:cNvSpPr txBox="1"/>
          <p:nvPr/>
        </p:nvSpPr>
        <p:spPr>
          <a:xfrm>
            <a:off x="3417760" y="3678889"/>
            <a:ext cx="1111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(খ)</a:t>
            </a:r>
            <a:endParaRPr lang="en-US" sz="4400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>
            <a:off x="381000" y="0"/>
            <a:ext cx="8763000" cy="533400"/>
          </a:xfrm>
          <a:prstGeom prst="flowChartPunchedTap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81000" y="534988"/>
            <a:ext cx="8763000" cy="74612"/>
          </a:xfrm>
          <a:prstGeom prst="line">
            <a:avLst/>
          </a:prstGeom>
          <a:ln>
            <a:solidFill>
              <a:srgbClr val="D76FD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685800"/>
            <a:ext cx="8763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685800"/>
            <a:ext cx="8763000" cy="1588"/>
          </a:xfrm>
          <a:prstGeom prst="line">
            <a:avLst/>
          </a:prstGeom>
          <a:ln>
            <a:solidFill>
              <a:srgbClr val="8DDEF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838200"/>
            <a:ext cx="8763000" cy="1588"/>
          </a:xfrm>
          <a:prstGeom prst="line">
            <a:avLst/>
          </a:prstGeom>
          <a:ln>
            <a:solidFill>
              <a:srgbClr val="F874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381000"/>
            <a:ext cx="8763000" cy="1588"/>
          </a:xfrm>
          <a:prstGeom prst="line">
            <a:avLst/>
          </a:prstGeom>
          <a:ln>
            <a:solidFill>
              <a:srgbClr val="8DDEF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152400"/>
            <a:ext cx="8763000" cy="1588"/>
          </a:xfrm>
          <a:prstGeom prst="line">
            <a:avLst/>
          </a:prstGeom>
          <a:ln>
            <a:solidFill>
              <a:srgbClr val="F874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-2438400" y="3886200"/>
            <a:ext cx="5867400" cy="7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-2133600" y="3886200"/>
            <a:ext cx="5562600" cy="76200"/>
          </a:xfrm>
          <a:prstGeom prst="line">
            <a:avLst/>
          </a:prstGeom>
          <a:ln>
            <a:solidFill>
              <a:srgbClr val="F874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-1828800" y="3886200"/>
            <a:ext cx="5257800" cy="7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-1524000" y="3886200"/>
            <a:ext cx="4953000" cy="76200"/>
          </a:xfrm>
          <a:prstGeom prst="line">
            <a:avLst/>
          </a:prstGeom>
          <a:ln>
            <a:solidFill>
              <a:srgbClr val="F874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-1219200" y="3886200"/>
            <a:ext cx="4648200" cy="76200"/>
          </a:xfrm>
          <a:prstGeom prst="line">
            <a:avLst/>
          </a:prstGeom>
          <a:ln>
            <a:solidFill>
              <a:srgbClr val="28C0E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-914400" y="3886200"/>
            <a:ext cx="4343400" cy="76200"/>
          </a:xfrm>
          <a:prstGeom prst="line">
            <a:avLst/>
          </a:prstGeom>
          <a:ln>
            <a:solidFill>
              <a:srgbClr val="F874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Flowchart: Sequential Access Storage 56"/>
          <p:cNvSpPr/>
          <p:nvPr/>
        </p:nvSpPr>
        <p:spPr>
          <a:xfrm>
            <a:off x="1752600" y="1219200"/>
            <a:ext cx="381000" cy="381000"/>
          </a:xfrm>
          <a:prstGeom prst="flowChartMagneticTape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ightning Bolt 57"/>
          <p:cNvSpPr/>
          <p:nvPr/>
        </p:nvSpPr>
        <p:spPr>
          <a:xfrm>
            <a:off x="2133600" y="1219200"/>
            <a:ext cx="609600" cy="609600"/>
          </a:xfrm>
          <a:prstGeom prst="lightningBol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ardrop 58"/>
          <p:cNvSpPr/>
          <p:nvPr/>
        </p:nvSpPr>
        <p:spPr>
          <a:xfrm>
            <a:off x="1905000" y="1676400"/>
            <a:ext cx="381000" cy="457200"/>
          </a:xfrm>
          <a:prstGeom prst="teardrop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Sequential Access Storage 59"/>
          <p:cNvSpPr/>
          <p:nvPr/>
        </p:nvSpPr>
        <p:spPr>
          <a:xfrm>
            <a:off x="8229600" y="5181600"/>
            <a:ext cx="381000" cy="381000"/>
          </a:xfrm>
          <a:prstGeom prst="flowChartMagneticTape">
            <a:avLst/>
          </a:prstGeom>
          <a:solidFill>
            <a:srgbClr val="8DDEF7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ghtning Bolt 60"/>
          <p:cNvSpPr/>
          <p:nvPr/>
        </p:nvSpPr>
        <p:spPr>
          <a:xfrm>
            <a:off x="8229600" y="5715000"/>
            <a:ext cx="609600" cy="533400"/>
          </a:xfrm>
          <a:prstGeom prst="lightningBolt">
            <a:avLst/>
          </a:prstGeom>
          <a:solidFill>
            <a:srgbClr val="8DDEF7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ardrop 61"/>
          <p:cNvSpPr/>
          <p:nvPr/>
        </p:nvSpPr>
        <p:spPr>
          <a:xfrm rot="5589476">
            <a:off x="7799877" y="5386672"/>
            <a:ext cx="381000" cy="457200"/>
          </a:xfrm>
          <a:prstGeom prst="teardrop">
            <a:avLst/>
          </a:prstGeom>
          <a:solidFill>
            <a:srgbClr val="8DDEF7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loud 63"/>
          <p:cNvSpPr/>
          <p:nvPr/>
        </p:nvSpPr>
        <p:spPr>
          <a:xfrm>
            <a:off x="1981200" y="1447800"/>
            <a:ext cx="7620000" cy="4495800"/>
          </a:xfrm>
          <a:prstGeom prst="cloud">
            <a:avLst/>
          </a:prstGeom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brightRoom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43200" y="28194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iiiiilllllll.png"/>
          <p:cNvPicPr>
            <a:picLocks noChangeAspect="1"/>
          </p:cNvPicPr>
          <p:nvPr/>
        </p:nvPicPr>
        <p:blipFill>
          <a:blip r:embed="rId2" cstate="print"/>
          <a:srcRect l="23597" t="18796" r="1994" b="63202"/>
          <a:stretch>
            <a:fillRect/>
          </a:stretch>
        </p:blipFill>
        <p:spPr>
          <a:xfrm>
            <a:off x="2801910" y="999392"/>
            <a:ext cx="3886200" cy="940210"/>
          </a:xfrm>
          <a:prstGeom prst="rect">
            <a:avLst/>
          </a:prstGeom>
        </p:spPr>
      </p:pic>
      <p:pic>
        <p:nvPicPr>
          <p:cNvPr id="7" name="Picture 6" descr="graphics-flower-line-6524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500" y="1981200"/>
            <a:ext cx="5067300" cy="333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400" y="2895600"/>
            <a:ext cx="682109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কানারহাট</a:t>
            </a:r>
            <a:r>
              <a:rPr lang="en-US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graphics-flower-line-2832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5410200"/>
            <a:ext cx="5715000" cy="60960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0" y="6191857"/>
            <a:ext cx="9144000" cy="22859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flipV="1">
            <a:off x="872616" y="1069416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0785" y="145649"/>
            <a:ext cx="25058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8442" y="1411069"/>
            <a:ext cx="1194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2800" b="1" spc="1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3646" t="22917" r="43558" b="33334"/>
          <a:stretch>
            <a:fillRect/>
          </a:stretch>
        </p:blipFill>
        <p:spPr bwMode="auto">
          <a:xfrm>
            <a:off x="2895600" y="21336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52600" y="51054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http://www.youtube.com/watch?v=cFDP_bbfW7s</a:t>
            </a:r>
            <a:endParaRPr lang="en-US" sz="20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ABC674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00400" y="2362200"/>
            <a:ext cx="5020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latin typeface="NikoshBAN" pitchFamily="2" charset="0"/>
              </a:rPr>
              <a:t>1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2971800" y="33528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00400" y="3276600"/>
            <a:ext cx="57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latin typeface="NikoshBAN" pitchFamily="2" charset="0"/>
              </a:rPr>
              <a:t>2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372101" y="2822860"/>
            <a:ext cx="6655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>
                <a:latin typeface="NikoshBAN" pitchFamily="2" charset="0"/>
              </a:rPr>
              <a:t>=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937125" y="29368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86400" y="2362200"/>
            <a:ext cx="57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>
                <a:latin typeface="NikoshBAN" pitchFamily="2" charset="0"/>
              </a:rPr>
              <a:t>2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257800" y="33528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86400" y="3276600"/>
            <a:ext cx="5212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latin typeface="NikoshBAN" pitchFamily="2" charset="0"/>
              </a:rPr>
              <a:t>4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09600" y="2438400"/>
            <a:ext cx="1981200" cy="1905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NikoshBAN" pitchFamily="2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705600" y="2414602"/>
            <a:ext cx="1828800" cy="1905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600200" y="2438400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7620000" y="2433588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251325" y="37750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990600" y="2667000"/>
            <a:ext cx="39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NikoshBAN" pitchFamily="2" charset="0"/>
              </a:rPr>
              <a:t>1</a:t>
            </a: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914400" y="3352800"/>
            <a:ext cx="5334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990600" y="3352800"/>
            <a:ext cx="442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2"/>
                </a:solidFill>
                <a:latin typeface="NikoshBAN" pitchFamily="2" charset="0"/>
              </a:rPr>
              <a:t>2</a:t>
            </a: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6705600" y="336452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7101840" y="2373920"/>
            <a:ext cx="39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NikoshBAN" pitchFamily="2" charset="0"/>
              </a:rPr>
              <a:t>1</a:t>
            </a:r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7010400" y="2907320"/>
            <a:ext cx="5334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7086600" y="2754920"/>
            <a:ext cx="4090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NikoshBAN" pitchFamily="2" charset="0"/>
              </a:rPr>
              <a:t>4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086600" y="3212120"/>
            <a:ext cx="39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2"/>
                </a:solidFill>
                <a:latin typeface="NikoshBAN" pitchFamily="2" charset="0"/>
              </a:rPr>
              <a:t>1</a:t>
            </a:r>
          </a:p>
        </p:txBody>
      </p:sp>
      <p:sp>
        <p:nvSpPr>
          <p:cNvPr id="23" name="Line 29"/>
          <p:cNvSpPr>
            <a:spLocks noChangeShapeType="1"/>
          </p:cNvSpPr>
          <p:nvPr/>
        </p:nvSpPr>
        <p:spPr bwMode="auto">
          <a:xfrm>
            <a:off x="7010400" y="3821720"/>
            <a:ext cx="5334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7086600" y="3669320"/>
            <a:ext cx="4090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NikoshBAN" pitchFamily="2" charset="0"/>
              </a:rPr>
              <a:t>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nimBg="1"/>
      <p:bldP spid="9" grpId="0" autoUpdateAnimBg="0"/>
      <p:bldP spid="18" grpId="0" animBg="1"/>
      <p:bldP spid="19" grpId="0" autoUpdateAnimBg="0"/>
      <p:bldP spid="20" grpId="0" animBg="1"/>
      <p:bldP spid="21" grpId="0" autoUpdateAnimBg="0"/>
      <p:bldP spid="22" grpId="0" autoUpdateAnimBg="0"/>
      <p:bldP spid="23" grpId="0" animBg="1"/>
      <p:bldP spid="2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672650" y="1993690"/>
            <a:ext cx="5726240" cy="0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66800" y="2741950"/>
            <a:ext cx="7239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US" sz="8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80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9740" y="91315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graphics-flower-line-3551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2300" y="5029200"/>
            <a:ext cx="3009900" cy="1019175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k-flowers-source_wa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170" y="4282190"/>
            <a:ext cx="1905000" cy="2302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1350" y="2485870"/>
            <a:ext cx="642579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endParaRPr lang="en-US" sz="1000" dirty="0" smtClean="0">
              <a:latin typeface="NikoshBAN" pitchFamily="2" charset="0"/>
              <a:cs typeface="NikoshBAN" pitchFamily="2" charset="0"/>
            </a:endParaRPr>
          </a:p>
          <a:p>
            <a:pPr marL="735013" indent="-735013"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35013" indent="-735013"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০২.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962556" y="1613817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5172" y="722030"/>
            <a:ext cx="2295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_Mali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468380" y="3399020"/>
            <a:ext cx="4257675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09210" y="2547080"/>
            <a:ext cx="298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২৫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4730" y="965537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unset_gd_e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6335486"/>
            <a:ext cx="9144001" cy="522515"/>
          </a:xfrm>
          <a:prstGeom prst="rect">
            <a:avLst/>
          </a:prstGeom>
        </p:spPr>
      </p:pic>
      <p:pic>
        <p:nvPicPr>
          <p:cNvPr id="6" name="Picture 5" descr="graphics-flower-line-9800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2022420"/>
            <a:ext cx="4343400" cy="257175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730" y="146029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2810" y="3062431"/>
            <a:ext cx="6585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78310" y="2377190"/>
            <a:ext cx="3962400" cy="0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30970" y="554676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 2"/>
              </a:rPr>
              <a:t>       </a:t>
            </a:r>
            <a:endParaRPr lang="en-US" sz="4000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364</Words>
  <Application>Microsoft Office PowerPoint</Application>
  <PresentationFormat>On-screen Show (4:3)</PresentationFormat>
  <Paragraphs>185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255</cp:revision>
  <dcterms:created xsi:type="dcterms:W3CDTF">2006-08-16T00:00:00Z</dcterms:created>
  <dcterms:modified xsi:type="dcterms:W3CDTF">2013-06-22T14:15:27Z</dcterms:modified>
</cp:coreProperties>
</file>